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9" r:id="rId3"/>
    <p:sldId id="278" r:id="rId4"/>
    <p:sldId id="277" r:id="rId5"/>
    <p:sldId id="281" r:id="rId6"/>
    <p:sldId id="282" r:id="rId7"/>
    <p:sldId id="4420" r:id="rId8"/>
    <p:sldId id="4419" r:id="rId9"/>
    <p:sldId id="285" r:id="rId10"/>
    <p:sldId id="287" r:id="rId11"/>
    <p:sldId id="288" r:id="rId12"/>
    <p:sldId id="289" r:id="rId13"/>
    <p:sldId id="4412" r:id="rId14"/>
    <p:sldId id="4399" r:id="rId15"/>
    <p:sldId id="4393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</p:sldIdLst>
  <p:sldSz cx="9144000" cy="5143500" type="screen16x9"/>
  <p:notesSz cx="6858000" cy="9144000"/>
  <p:embeddedFontLst>
    <p:embeddedFont>
      <p:font typeface="Lato Light" panose="020F0302020204030204" pitchFamily="34" charset="0"/>
      <p:regular r:id="rId28"/>
      <p:italic r:id="rId29"/>
    </p:embeddedFont>
    <p:embeddedFont>
      <p:font typeface="Nunito" pitchFamily="2" charset="77"/>
      <p:regular r:id="rId30"/>
      <p:bold r:id="rId31"/>
      <p:italic r:id="rId32"/>
      <p:boldItalic r:id="rId33"/>
    </p:embeddedFont>
    <p:embeddedFont>
      <p:font typeface="Nunito Light" panose="020F0302020204030204" pitchFamily="34" charset="0"/>
      <p:regular r:id="rId34"/>
      <p:bold r:id="rId35"/>
      <p:italic r:id="rId36"/>
      <p:boldItalic r:id="rId37"/>
    </p:embeddedFont>
    <p:embeddedFont>
      <p:font typeface="Nunito Medium" pitchFamily="2" charset="77"/>
      <p:regular r:id="rId38"/>
      <p:bold r:id="rId39"/>
      <p:italic r:id="rId40"/>
      <p:boldItalic r:id="rId41"/>
    </p:embeddedFont>
    <p:embeddedFont>
      <p:font typeface="Oswald" pitchFamily="2" charset="77"/>
      <p:regular r:id="rId42"/>
      <p:bold r:id="rId43"/>
    </p:embeddedFont>
    <p:embeddedFont>
      <p:font typeface="Oswald Light" panose="020F0302020204030204" pitchFamily="34" charset="0"/>
      <p:regular r:id="rId44"/>
      <p:bold r:id="rId45"/>
    </p:embeddedFont>
    <p:embeddedFont>
      <p:font typeface="Oswald Medium" panose="020F0502020204030204" pitchFamily="34" charset="0"/>
      <p:regular r:id="rId46"/>
      <p:bold r:id="rId47"/>
    </p:embeddedFont>
    <p:embeddedFont>
      <p:font typeface="Raleway" pitchFamily="2" charset="77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E9D"/>
    <a:srgbClr val="DA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469" autoAdjust="0"/>
  </p:normalViewPr>
  <p:slideViewPr>
    <p:cSldViewPr snapToGrid="0">
      <p:cViewPr varScale="1">
        <p:scale>
          <a:sx n="148" d="100"/>
          <a:sy n="148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a6b9f8f8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a6b9f8f8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a6b9f8f8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ea6b9f8f86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9718e790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9718e790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a6b9f8f8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a6b9f8f8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4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46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9718e790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9718e790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4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e9718e7905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e9718e7905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e9718e790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e9718e7905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96e5ef0e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e96e5ef0e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96e5ef0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e96e5ef0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ea6b9f8f8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ea6b9f8f8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96e5ef0e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e96e5ef0e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ea6b9f8f86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ea6b9f8f86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a6b9f8f86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a6b9f8f86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ea6b9f8f8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ea6b9f8f8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ea6b9f8f8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ea6b9f8f8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ea6b9f8f8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ea6b9f8f8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9718e79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9718e79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9718e790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9718e790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9718e790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e9718e790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B6AB0108-0498-F8A1-1E1B-5669D127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9718e7905_0_223:notes">
            <a:extLst>
              <a:ext uri="{FF2B5EF4-FFF2-40B4-BE49-F238E27FC236}">
                <a16:creationId xmlns:a16="http://schemas.microsoft.com/office/drawing/2014/main" id="{448987C8-9910-3344-AFE8-35DEF9997B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9718e7905_0_223:notes">
            <a:extLst>
              <a:ext uri="{FF2B5EF4-FFF2-40B4-BE49-F238E27FC236}">
                <a16:creationId xmlns:a16="http://schemas.microsoft.com/office/drawing/2014/main" id="{FF90C87F-B3B4-9678-A8D4-4AC62D579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solidFill>
                  <a:srgbClr val="040C28"/>
                </a:solidFill>
                <a:effectLst/>
                <a:latin typeface="Nunito" pitchFamily="2" charset="0"/>
              </a:rPr>
              <a:t>11.276.254 motocicletas</a:t>
            </a:r>
            <a:endParaRPr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4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2C6FC2BF-CFA3-00EB-BA7A-A4708089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e9718e7905_0_223:notes">
            <a:extLst>
              <a:ext uri="{FF2B5EF4-FFF2-40B4-BE49-F238E27FC236}">
                <a16:creationId xmlns:a16="http://schemas.microsoft.com/office/drawing/2014/main" id="{508477BD-B981-3E6D-BCD8-B441BF1FC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e9718e7905_0_223:notes">
            <a:extLst>
              <a:ext uri="{FF2B5EF4-FFF2-40B4-BE49-F238E27FC236}">
                <a16:creationId xmlns:a16="http://schemas.microsoft.com/office/drawing/2014/main" id="{6A2ADA3F-7FA0-472C-CA3C-819938F24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0" i="0" dirty="0">
                <a:solidFill>
                  <a:srgbClr val="040C28"/>
                </a:solidFill>
                <a:effectLst/>
                <a:latin typeface="Nunito" pitchFamily="2" charset="0"/>
              </a:rPr>
              <a:t>11.276.254 motocicletas</a:t>
            </a:r>
            <a:endParaRPr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81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e9718e790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e9718e790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mailto:contacto@mindlabs.co" TargetMode="External"/><Relationship Id="rId4" Type="http://schemas.openxmlformats.org/officeDocument/2006/relationships/hyperlink" Target="http://www.mindlabs.c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/>
          <p:nvPr/>
        </p:nvSpPr>
        <p:spPr>
          <a:xfrm>
            <a:off x="925800" y="1694575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5. ACCIONABLES </a:t>
            </a:r>
            <a:endParaRPr sz="50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Y ENTREGABLES</a:t>
            </a:r>
            <a:endParaRPr sz="50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/>
          <p:nvPr/>
        </p:nvSpPr>
        <p:spPr>
          <a:xfrm>
            <a:off x="1325600" y="688450"/>
            <a:ext cx="6639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EL ACCIONABLE DE LA PROPUESTA </a:t>
            </a:r>
            <a:r>
              <a:rPr lang="es" sz="170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LA INVESTIGACIÓN EN RESUMEN PERMITE:</a:t>
            </a:r>
            <a:endParaRPr sz="650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9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465;p45">
            <a:extLst>
              <a:ext uri="{FF2B5EF4-FFF2-40B4-BE49-F238E27FC236}">
                <a16:creationId xmlns:a16="http://schemas.microsoft.com/office/drawing/2014/main" id="{D4AF330F-531C-458B-F855-9BE831827D8B}"/>
              </a:ext>
            </a:extLst>
          </p:cNvPr>
          <p:cNvSpPr/>
          <p:nvPr/>
        </p:nvSpPr>
        <p:spPr>
          <a:xfrm>
            <a:off x="2607696" y="1415800"/>
            <a:ext cx="1998600" cy="3101700"/>
          </a:xfrm>
          <a:prstGeom prst="roundRect">
            <a:avLst>
              <a:gd name="adj" fmla="val 16667"/>
            </a:avLst>
          </a:prstGeom>
          <a:solidFill>
            <a:srgbClr val="FF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6;p45">
            <a:extLst>
              <a:ext uri="{FF2B5EF4-FFF2-40B4-BE49-F238E27FC236}">
                <a16:creationId xmlns:a16="http://schemas.microsoft.com/office/drawing/2014/main" id="{8D08F180-FEEF-AD2C-23F1-956CD2E58B71}"/>
              </a:ext>
            </a:extLst>
          </p:cNvPr>
          <p:cNvSpPr/>
          <p:nvPr/>
        </p:nvSpPr>
        <p:spPr>
          <a:xfrm>
            <a:off x="4731320" y="1415800"/>
            <a:ext cx="1971900" cy="31017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7;p45">
            <a:extLst>
              <a:ext uri="{FF2B5EF4-FFF2-40B4-BE49-F238E27FC236}">
                <a16:creationId xmlns:a16="http://schemas.microsoft.com/office/drawing/2014/main" id="{055185C6-AE02-EE0D-4777-D53EA4AC45EA}"/>
              </a:ext>
            </a:extLst>
          </p:cNvPr>
          <p:cNvSpPr/>
          <p:nvPr/>
        </p:nvSpPr>
        <p:spPr>
          <a:xfrm>
            <a:off x="510775" y="1415800"/>
            <a:ext cx="1971900" cy="3101700"/>
          </a:xfrm>
          <a:prstGeom prst="roundRect">
            <a:avLst>
              <a:gd name="adj" fmla="val 16667"/>
            </a:avLst>
          </a:prstGeom>
          <a:solidFill>
            <a:srgbClr val="18181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8;p45">
            <a:extLst>
              <a:ext uri="{FF2B5EF4-FFF2-40B4-BE49-F238E27FC236}">
                <a16:creationId xmlns:a16="http://schemas.microsoft.com/office/drawing/2014/main" id="{5F3DC527-46C3-9D7A-B4EB-2610D09417DE}"/>
              </a:ext>
            </a:extLst>
          </p:cNvPr>
          <p:cNvSpPr/>
          <p:nvPr/>
        </p:nvSpPr>
        <p:spPr>
          <a:xfrm>
            <a:off x="6816077" y="1415800"/>
            <a:ext cx="1998600" cy="3101700"/>
          </a:xfrm>
          <a:prstGeom prst="roundRect">
            <a:avLst>
              <a:gd name="adj" fmla="val 16667"/>
            </a:avLst>
          </a:prstGeom>
          <a:solidFill>
            <a:srgbClr val="FF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69;p45">
            <a:extLst>
              <a:ext uri="{FF2B5EF4-FFF2-40B4-BE49-F238E27FC236}">
                <a16:creationId xmlns:a16="http://schemas.microsoft.com/office/drawing/2014/main" id="{D6CBE0E3-F888-7839-01A5-A4526510C2C0}"/>
              </a:ext>
            </a:extLst>
          </p:cNvPr>
          <p:cNvSpPr txBox="1"/>
          <p:nvPr/>
        </p:nvSpPr>
        <p:spPr>
          <a:xfrm>
            <a:off x="410725" y="2868575"/>
            <a:ext cx="2172000" cy="1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Determinará los espacios de oportunidad y fidelización.</a:t>
            </a:r>
            <a:endParaRPr sz="13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" name="Google Shape;470;p45">
            <a:extLst>
              <a:ext uri="{FF2B5EF4-FFF2-40B4-BE49-F238E27FC236}">
                <a16:creationId xmlns:a16="http://schemas.microsoft.com/office/drawing/2014/main" id="{463EBA72-BC5B-E7A0-6E41-31F48F67BC2E}"/>
              </a:ext>
            </a:extLst>
          </p:cNvPr>
          <p:cNvSpPr txBox="1"/>
          <p:nvPr/>
        </p:nvSpPr>
        <p:spPr>
          <a:xfrm>
            <a:off x="2631398" y="2868575"/>
            <a:ext cx="1951200" cy="1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Permitirá conocer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a profundidad el usuario y determinar los drivers emocionales y funcionales que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lo movilizan.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8" name="Google Shape;471;p45">
            <a:extLst>
              <a:ext uri="{FF2B5EF4-FFF2-40B4-BE49-F238E27FC236}">
                <a16:creationId xmlns:a16="http://schemas.microsoft.com/office/drawing/2014/main" id="{4E9E231A-AC7F-1777-4FA3-0DAAD6AF53E1}"/>
              </a:ext>
            </a:extLst>
          </p:cNvPr>
          <p:cNvSpPr txBox="1"/>
          <p:nvPr/>
        </p:nvSpPr>
        <p:spPr>
          <a:xfrm>
            <a:off x="4748625" y="2868575"/>
            <a:ext cx="19251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Permitirá definir códigos de marca y definir los contenidos idóneos para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la comunicación de 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la marca.</a:t>
            </a: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9" name="Google Shape;472;p45">
            <a:extLst>
              <a:ext uri="{FF2B5EF4-FFF2-40B4-BE49-F238E27FC236}">
                <a16:creationId xmlns:a16="http://schemas.microsoft.com/office/drawing/2014/main" id="{1BDC5CA9-5C74-E66E-8B27-A4A954540281}"/>
              </a:ext>
            </a:extLst>
          </p:cNvPr>
          <p:cNvSpPr txBox="1"/>
          <p:nvPr/>
        </p:nvSpPr>
        <p:spPr>
          <a:xfrm>
            <a:off x="6875150" y="2868575"/>
            <a:ext cx="1925100" cy="1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Desarrollar estrategias de comunicación digital y  mercadeo centradas</a:t>
            </a: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 dirty="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en el consumidor.</a:t>
            </a: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0" name="Google Shape;473;p45">
            <a:extLst>
              <a:ext uri="{FF2B5EF4-FFF2-40B4-BE49-F238E27FC236}">
                <a16:creationId xmlns:a16="http://schemas.microsoft.com/office/drawing/2014/main" id="{E1B7B0F8-3F08-A52C-C7D7-127EEC18F65D}"/>
              </a:ext>
            </a:extLst>
          </p:cNvPr>
          <p:cNvSpPr txBox="1"/>
          <p:nvPr/>
        </p:nvSpPr>
        <p:spPr>
          <a:xfrm>
            <a:off x="510775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Oportunidades:</a:t>
            </a:r>
            <a:endParaRPr sz="1600" b="1"/>
          </a:p>
        </p:txBody>
      </p:sp>
      <p:sp>
        <p:nvSpPr>
          <p:cNvPr id="11" name="Google Shape;474;p45">
            <a:extLst>
              <a:ext uri="{FF2B5EF4-FFF2-40B4-BE49-F238E27FC236}">
                <a16:creationId xmlns:a16="http://schemas.microsoft.com/office/drawing/2014/main" id="{CBFA49AD-DFA3-FF6B-B2D4-9636145108FB}"/>
              </a:ext>
            </a:extLst>
          </p:cNvPr>
          <p:cNvSpPr txBox="1"/>
          <p:nvPr/>
        </p:nvSpPr>
        <p:spPr>
          <a:xfrm>
            <a:off x="2657500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Insights:</a:t>
            </a:r>
            <a:endParaRPr sz="1600" b="1"/>
          </a:p>
        </p:txBody>
      </p:sp>
      <p:sp>
        <p:nvSpPr>
          <p:cNvPr id="12" name="Google Shape;475;p45">
            <a:extLst>
              <a:ext uri="{FF2B5EF4-FFF2-40B4-BE49-F238E27FC236}">
                <a16:creationId xmlns:a16="http://schemas.microsoft.com/office/drawing/2014/main" id="{A77696B6-B5D7-9A47-82DD-E630552B3DCC}"/>
              </a:ext>
            </a:extLst>
          </p:cNvPr>
          <p:cNvSpPr txBox="1"/>
          <p:nvPr/>
        </p:nvSpPr>
        <p:spPr>
          <a:xfrm>
            <a:off x="4748625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ADN:</a:t>
            </a:r>
            <a:endParaRPr sz="1600" b="1"/>
          </a:p>
        </p:txBody>
      </p:sp>
      <p:sp>
        <p:nvSpPr>
          <p:cNvPr id="13" name="Google Shape;476;p45">
            <a:extLst>
              <a:ext uri="{FF2B5EF4-FFF2-40B4-BE49-F238E27FC236}">
                <a16:creationId xmlns:a16="http://schemas.microsoft.com/office/drawing/2014/main" id="{084503D6-D116-3BEC-F243-32DC1F1E8278}"/>
              </a:ext>
            </a:extLst>
          </p:cNvPr>
          <p:cNvSpPr txBox="1"/>
          <p:nvPr/>
        </p:nvSpPr>
        <p:spPr>
          <a:xfrm>
            <a:off x="6851950" y="2549950"/>
            <a:ext cx="192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Estrategias:</a:t>
            </a:r>
            <a:endParaRPr sz="1600" b="1"/>
          </a:p>
        </p:txBody>
      </p:sp>
      <p:pic>
        <p:nvPicPr>
          <p:cNvPr id="14" name="Google Shape;477;p45">
            <a:extLst>
              <a:ext uri="{FF2B5EF4-FFF2-40B4-BE49-F238E27FC236}">
                <a16:creationId xmlns:a16="http://schemas.microsoft.com/office/drawing/2014/main" id="{3F220A96-5353-EC06-5653-45B5B9468A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402" y="1724965"/>
            <a:ext cx="942624" cy="6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78;p45">
            <a:extLst>
              <a:ext uri="{FF2B5EF4-FFF2-40B4-BE49-F238E27FC236}">
                <a16:creationId xmlns:a16="http://schemas.microsoft.com/office/drawing/2014/main" id="{B2D1B4F6-5AFF-F5BC-5D6F-22548E9FFE3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634" y="1663275"/>
            <a:ext cx="700743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79;p45">
            <a:extLst>
              <a:ext uri="{FF2B5EF4-FFF2-40B4-BE49-F238E27FC236}">
                <a16:creationId xmlns:a16="http://schemas.microsoft.com/office/drawing/2014/main" id="{CDD52CCF-6664-CFC0-0074-1615713F041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160" y="1663266"/>
            <a:ext cx="770240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0;p45">
            <a:extLst>
              <a:ext uri="{FF2B5EF4-FFF2-40B4-BE49-F238E27FC236}">
                <a16:creationId xmlns:a16="http://schemas.microsoft.com/office/drawing/2014/main" id="{A0430C76-2104-85ED-F378-D408EC019B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688" y="1694125"/>
            <a:ext cx="542024" cy="7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403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4643075" y="690425"/>
            <a:ext cx="39519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Medium"/>
                <a:ea typeface="Oswald Medium"/>
                <a:cs typeface="Oswald Medium"/>
                <a:sym typeface="Oswald Medium"/>
              </a:rPr>
              <a:t>ENTREGABLE DE </a:t>
            </a:r>
            <a:r>
              <a:rPr lang="es" sz="230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LA PROPUESTA</a:t>
            </a:r>
            <a:endParaRPr sz="230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" name="Google Shape;531;p46">
            <a:extLst>
              <a:ext uri="{FF2B5EF4-FFF2-40B4-BE49-F238E27FC236}">
                <a16:creationId xmlns:a16="http://schemas.microsoft.com/office/drawing/2014/main" id="{5906022D-2098-9E59-6220-7ECA4914FC75}"/>
              </a:ext>
            </a:extLst>
          </p:cNvPr>
          <p:cNvSpPr txBox="1"/>
          <p:nvPr/>
        </p:nvSpPr>
        <p:spPr>
          <a:xfrm>
            <a:off x="4748975" y="1338875"/>
            <a:ext cx="3951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Link de seguimiento en tiempo real de investigación: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El cliente podrá visualizar la investigación cuantitativa de forma clara y sencilla en tiempo real.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Google Shape;532;p46">
            <a:extLst>
              <a:ext uri="{FF2B5EF4-FFF2-40B4-BE49-F238E27FC236}">
                <a16:creationId xmlns:a16="http://schemas.microsoft.com/office/drawing/2014/main" id="{791CFDEF-965B-134C-064A-87D89F47BF3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50" y="1452424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33;p46">
            <a:extLst>
              <a:ext uri="{FF2B5EF4-FFF2-40B4-BE49-F238E27FC236}">
                <a16:creationId xmlns:a16="http://schemas.microsoft.com/office/drawing/2014/main" id="{AC40E339-B06E-8A93-E4CD-DECA686144BD}"/>
              </a:ext>
            </a:extLst>
          </p:cNvPr>
          <p:cNvSpPr txBox="1"/>
          <p:nvPr/>
        </p:nvSpPr>
        <p:spPr>
          <a:xfrm>
            <a:off x="4748975" y="2173500"/>
            <a:ext cx="3846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Infografías en video con las conclusiones de la investigación: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Los resultados finales del estudio, adicional a ser presentados mediante un informe, serán presentados utilizando recursos audiovisuales.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Google Shape;534;p46">
            <a:extLst>
              <a:ext uri="{FF2B5EF4-FFF2-40B4-BE49-F238E27FC236}">
                <a16:creationId xmlns:a16="http://schemas.microsoft.com/office/drawing/2014/main" id="{78EC2FA4-3E11-9EED-9BB6-B23A4EE3D8C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2287049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35;p46">
            <a:extLst>
              <a:ext uri="{FF2B5EF4-FFF2-40B4-BE49-F238E27FC236}">
                <a16:creationId xmlns:a16="http://schemas.microsoft.com/office/drawing/2014/main" id="{AA4A61DA-E1DD-363B-FCEA-F839DDE3B941}"/>
              </a:ext>
            </a:extLst>
          </p:cNvPr>
          <p:cNvSpPr txBox="1"/>
          <p:nvPr/>
        </p:nvSpPr>
        <p:spPr>
          <a:xfrm>
            <a:off x="4748975" y="3169525"/>
            <a:ext cx="40089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Data y variables de cruce en SPSS y Excel:</a:t>
            </a:r>
            <a:r>
              <a:rPr lang="es" sz="12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Todo el material obtenido en el estudio es propiedad del cliente y se entrega en su totalidad. </a:t>
            </a:r>
            <a:endParaRPr sz="12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" name="Google Shape;536;p46">
            <a:extLst>
              <a:ext uri="{FF2B5EF4-FFF2-40B4-BE49-F238E27FC236}">
                <a16:creationId xmlns:a16="http://schemas.microsoft.com/office/drawing/2014/main" id="{A580F29E-8B36-FF8A-549F-91F935C333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3283074"/>
            <a:ext cx="193525" cy="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37;p46">
            <a:extLst>
              <a:ext uri="{FF2B5EF4-FFF2-40B4-BE49-F238E27FC236}">
                <a16:creationId xmlns:a16="http://schemas.microsoft.com/office/drawing/2014/main" id="{65A27459-BA3C-6E78-39C2-F5777F473481}"/>
              </a:ext>
            </a:extLst>
          </p:cNvPr>
          <p:cNvSpPr txBox="1"/>
          <p:nvPr/>
        </p:nvSpPr>
        <p:spPr>
          <a:xfrm>
            <a:off x="4748975" y="3962500"/>
            <a:ext cx="4145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 dirty="0">
                <a:solidFill>
                  <a:srgbClr val="FF0015"/>
                </a:solidFill>
                <a:latin typeface="Nunito"/>
                <a:ea typeface="Nunito"/>
                <a:cs typeface="Nunito"/>
                <a:sym typeface="Nunito"/>
              </a:rPr>
              <a:t>Informe de resultados con estrategias accionables:     </a:t>
            </a:r>
            <a:r>
              <a:rPr lang="es" sz="12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 presentara el informe final cliente – equipo investigador, para revisar los hallazgos de la investigación</a:t>
            </a:r>
            <a:r>
              <a:rPr lang="es-CO" sz="1200" dirty="0">
                <a:solidFill>
                  <a:schemeClr val="dk1"/>
                </a:solidFill>
                <a:latin typeface="Nunito"/>
              </a:rPr>
              <a:t>.</a:t>
            </a:r>
            <a:endParaRPr sz="1200" dirty="0">
              <a:solidFill>
                <a:schemeClr val="dk1"/>
              </a:solidFill>
              <a:latin typeface="Nunito"/>
              <a:sym typeface="Nunito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" name="Google Shape;538;p46">
            <a:extLst>
              <a:ext uri="{FF2B5EF4-FFF2-40B4-BE49-F238E27FC236}">
                <a16:creationId xmlns:a16="http://schemas.microsoft.com/office/drawing/2014/main" id="{B9891331-8FA1-D0EF-7F45-6DBE490CF4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438" y="4076049"/>
            <a:ext cx="193525" cy="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4"/>
          <p:cNvSpPr txBox="1"/>
          <p:nvPr/>
        </p:nvSpPr>
        <p:spPr>
          <a:xfrm>
            <a:off x="925800" y="1694575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6. </a:t>
            </a:r>
            <a:r>
              <a:rPr lang="es-CO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CRONOGRAMA Y PRESUPUESTO</a:t>
            </a:r>
            <a:endParaRPr sz="5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0267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EB23D2A-CDBF-D4F7-D719-9A493F311AB2}"/>
              </a:ext>
            </a:extLst>
          </p:cNvPr>
          <p:cNvSpPr txBox="1"/>
          <p:nvPr/>
        </p:nvSpPr>
        <p:spPr>
          <a:xfrm>
            <a:off x="274269" y="952001"/>
            <a:ext cx="435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1800" dirty="0">
                <a:solidFill>
                  <a:srgbClr val="E90013"/>
                </a:solidFill>
                <a:latin typeface="Oswald Medium"/>
                <a:ea typeface="Oswald Medium"/>
                <a:cs typeface="Oswald Medium"/>
                <a:sym typeface="Oswald Medium"/>
              </a:rPr>
              <a:t>CRONOGRAMA DE LA INVESTIGACIÓN</a:t>
            </a:r>
            <a:endParaRPr lang="es-CO" sz="1800" dirty="0">
              <a:solidFill>
                <a:srgbClr val="E90013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DFF78C-7DB5-24BB-48D1-8D545CF5A787}"/>
              </a:ext>
            </a:extLst>
          </p:cNvPr>
          <p:cNvSpPr txBox="1"/>
          <p:nvPr/>
        </p:nvSpPr>
        <p:spPr>
          <a:xfrm>
            <a:off x="816453" y="1551855"/>
            <a:ext cx="7628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El estudio de MindLabs está previsto para ser entregado en 4-5 semanas, tiempo estándar de este tipo de proyectos. Sin embargo, los tiempos están sujetos a la aprobación de guías e instrumentos por parte del cliente.</a:t>
            </a:r>
            <a:endParaRPr lang="es-CO" dirty="0">
              <a:latin typeface="Nunito" pitchFamily="2" charset="0"/>
            </a:endParaRPr>
          </a:p>
        </p:txBody>
      </p:sp>
      <p:graphicFrame>
        <p:nvGraphicFramePr>
          <p:cNvPr id="10" name="Google Shape;405;p32">
            <a:extLst>
              <a:ext uri="{FF2B5EF4-FFF2-40B4-BE49-F238E27FC236}">
                <a16:creationId xmlns:a16="http://schemas.microsoft.com/office/drawing/2014/main" id="{F235CC88-A6E4-9B75-23E9-39EB4878A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24752"/>
              </p:ext>
            </p:extLst>
          </p:nvPr>
        </p:nvGraphicFramePr>
        <p:xfrm>
          <a:off x="1211766" y="2456601"/>
          <a:ext cx="5964046" cy="204789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13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125">
                  <a:extLst>
                    <a:ext uri="{9D8B030D-6E8A-4147-A177-3AD203B41FA5}">
                      <a16:colId xmlns:a16="http://schemas.microsoft.com/office/drawing/2014/main" val="4249692397"/>
                    </a:ext>
                  </a:extLst>
                </a:gridCol>
                <a:gridCol w="469125">
                  <a:extLst>
                    <a:ext uri="{9D8B030D-6E8A-4147-A177-3AD203B41FA5}">
                      <a16:colId xmlns:a16="http://schemas.microsoft.com/office/drawing/2014/main" val="3472642214"/>
                    </a:ext>
                  </a:extLst>
                </a:gridCol>
              </a:tblGrid>
              <a:tr h="340112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Semanas</a:t>
                      </a:r>
                      <a:r>
                        <a:rPr lang="en-US" sz="11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/ </a:t>
                      </a:r>
                      <a:r>
                        <a:rPr lang="en-US" sz="11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actividades</a:t>
                      </a:r>
                      <a:r>
                        <a:rPr lang="en-US" sz="11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a </a:t>
                      </a:r>
                      <a:r>
                        <a:rPr lang="en-US" sz="11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desarrollar</a:t>
                      </a:r>
                      <a:endParaRPr sz="11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905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 sz="1200" b="1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 sz="1200" b="1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557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sz="900">
                        <a:latin typeface="Nunito" pitchFamily="2" charset="0"/>
                      </a:endParaRPr>
                    </a:p>
                  </a:txBody>
                  <a:tcPr marL="0" marR="0" marT="2667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sz="900">
                        <a:latin typeface="Nunito" pitchFamily="2" charset="0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sz="12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54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sz="1200" b="1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26675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80">
                <a:tc>
                  <a:txBody>
                    <a:bodyPr/>
                    <a:lstStyle/>
                    <a:p>
                      <a:pPr marL="91440" marR="657225" lvl="0" indent="0" algn="l" rtl="0">
                        <a:lnSpc>
                          <a:spcPct val="1002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Aprobación</a:t>
                      </a:r>
                      <a:r>
                        <a:rPr lang="en-US" sz="1100" b="1" u="none" strike="noStrike" cap="none" dirty="0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de la </a:t>
                      </a:r>
                      <a:r>
                        <a:rPr lang="en-US" sz="11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propuesta</a:t>
                      </a:r>
                      <a:r>
                        <a:rPr lang="en-US" sz="1100" b="1" u="none" strike="noStrike" cap="none" dirty="0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y kick off del </a:t>
                      </a:r>
                      <a:r>
                        <a:rPr lang="en-US" sz="1100" b="1" u="none" strike="noStrike" cap="none" dirty="0" err="1">
                          <a:solidFill>
                            <a:srgbClr val="201C1E"/>
                          </a:solidFill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proyecto</a:t>
                      </a:r>
                      <a:endParaRPr lang="en-US" sz="1100" b="1" u="none" strike="noStrike" cap="none" dirty="0">
                        <a:solidFill>
                          <a:srgbClr val="201C1E"/>
                        </a:solidFill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362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7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67393"/>
                  </a:ext>
                </a:extLst>
              </a:tr>
              <a:tr h="38896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5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Fase Cualitativa: Cultural </a:t>
                      </a:r>
                      <a:r>
                        <a:rPr lang="es-CO" sz="105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Lab</a:t>
                      </a:r>
                      <a:r>
                        <a:rPr lang="es-CO" sz="105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15 Entrevistas</a:t>
                      </a: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065900"/>
                  </a:ext>
                </a:extLst>
              </a:tr>
              <a:tr h="388960"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sz="105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Fase Cuantitativa: 268 Encuestas efectivas</a:t>
                      </a: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78725"/>
                  </a:ext>
                </a:extLst>
              </a:tr>
              <a:tr h="440680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Entrega</a:t>
                      </a:r>
                      <a:r>
                        <a:rPr lang="en-US" sz="11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de </a:t>
                      </a:r>
                      <a:r>
                        <a:rPr lang="en-US" sz="1100" b="1" u="none" strike="noStrike" cap="none" dirty="0" err="1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Reporte</a:t>
                      </a:r>
                      <a:r>
                        <a:rPr lang="en-US" sz="1100" b="1" u="none" strike="noStrike" cap="none" dirty="0">
                          <a:latin typeface="Nunito" pitchFamily="2" charset="0"/>
                          <a:ea typeface="Raleway"/>
                          <a:cs typeface="Raleway"/>
                          <a:sym typeface="Raleway"/>
                        </a:rPr>
                        <a:t> Final </a:t>
                      </a:r>
                    </a:p>
                  </a:txBody>
                  <a:tcPr marL="0" marR="0" marT="374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Nunito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2" descr="JGB - Wikipedia, la enciclopedia libre">
            <a:extLst>
              <a:ext uri="{FF2B5EF4-FFF2-40B4-BE49-F238E27FC236}">
                <a16:creationId xmlns:a16="http://schemas.microsoft.com/office/drawing/2014/main" id="{6EE16DE2-6D8A-7526-F92C-788EA3021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41" y="198910"/>
            <a:ext cx="1013948" cy="8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21;p43">
            <a:extLst>
              <a:ext uri="{FF2B5EF4-FFF2-40B4-BE49-F238E27FC236}">
                <a16:creationId xmlns:a16="http://schemas.microsoft.com/office/drawing/2014/main" id="{377119EC-0A94-6C2C-63DC-C2CBF13E7F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014FE5-9EC2-1855-ACAB-B19248A4A17E}"/>
              </a:ext>
            </a:extLst>
          </p:cNvPr>
          <p:cNvSpPr txBox="1"/>
          <p:nvPr/>
        </p:nvSpPr>
        <p:spPr>
          <a:xfrm>
            <a:off x="187229" y="737983"/>
            <a:ext cx="4531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>
                <a:solidFill>
                  <a:srgbClr val="E90013"/>
                </a:solidFill>
                <a:latin typeface="Oswald Medium"/>
                <a:ea typeface="Oswald Medium"/>
                <a:cs typeface="Oswald Medium"/>
              </a:defRPr>
            </a:lvl1pPr>
          </a:lstStyle>
          <a:p>
            <a:r>
              <a:rPr lang="es-CO" dirty="0">
                <a:sym typeface="Oswald Medium"/>
              </a:rPr>
              <a:t>PROPUESTA DE INVERSIÓN</a:t>
            </a:r>
          </a:p>
        </p:txBody>
      </p:sp>
      <p:pic>
        <p:nvPicPr>
          <p:cNvPr id="6" name="Google Shape;325;p43">
            <a:extLst>
              <a:ext uri="{FF2B5EF4-FFF2-40B4-BE49-F238E27FC236}">
                <a16:creationId xmlns:a16="http://schemas.microsoft.com/office/drawing/2014/main" id="{75DEA868-5276-BDEA-FE5C-00ED4DBB1B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180" y="757965"/>
            <a:ext cx="1680925" cy="3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DD137DB-D3AE-9F01-C940-775E319484E9}"/>
              </a:ext>
            </a:extLst>
          </p:cNvPr>
          <p:cNvSpPr txBox="1"/>
          <p:nvPr/>
        </p:nvSpPr>
        <p:spPr>
          <a:xfrm>
            <a:off x="475320" y="1570423"/>
            <a:ext cx="834111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Precios, forma de pago, tiempo de entrega</a:t>
            </a:r>
          </a:p>
          <a:p>
            <a:pPr algn="just">
              <a:buClr>
                <a:srgbClr val="000000"/>
              </a:buClr>
              <a:buSzPts val="1200"/>
            </a:pPr>
            <a:endParaRPr lang="es-ES" dirty="0">
              <a:solidFill>
                <a:schemeClr val="bg1">
                  <a:lumMod val="50000"/>
                </a:schemeClr>
              </a:solidFill>
              <a:latin typeface="Nunito" pitchFamily="2" charset="0"/>
              <a:ea typeface="Raleway"/>
              <a:cs typeface="Raleway"/>
              <a:sym typeface="Raleway"/>
            </a:endParaRP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Precio e impuestos: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Los precios están en pesos colombianos y no incluyen el impuesto de valor agregado IVA, el cual será facturado de acuerdo a las disposiciones legales que rijan en la fecha de facturación.</a:t>
            </a: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endParaRPr lang="es-ES" b="1" dirty="0">
              <a:solidFill>
                <a:schemeClr val="bg1">
                  <a:lumMod val="50000"/>
                </a:schemeClr>
              </a:solidFill>
              <a:latin typeface="Nunito" pitchFamily="2" charset="0"/>
              <a:ea typeface="Raleway"/>
              <a:cs typeface="Raleway"/>
              <a:sym typeface="Raleway"/>
            </a:endParaRP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Forma de pago: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 Se requiere un anticipo del 50%  al aceptar la propuesta,  el 50% restante será facturado una vez se entregue el estudio a satisfacción del cliente.</a:t>
            </a: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endParaRPr lang="es-ES" b="1" dirty="0">
              <a:solidFill>
                <a:schemeClr val="bg1">
                  <a:lumMod val="50000"/>
                </a:schemeClr>
              </a:solidFill>
              <a:latin typeface="Nunito" pitchFamily="2" charset="0"/>
              <a:ea typeface="Raleway"/>
              <a:cs typeface="Raleway"/>
              <a:sym typeface="Raleway"/>
            </a:endParaRP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Entrega y cronograma: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Las fechas del cronograma son estimadas, el cumplimiento de estas depende en un alto porcentaje de la disposición del cliente para el suministro de información y retroalimentación de guías e instrumentos.</a:t>
            </a: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endParaRPr lang="es-ES" dirty="0">
              <a:solidFill>
                <a:schemeClr val="bg1">
                  <a:lumMod val="50000"/>
                </a:schemeClr>
              </a:solidFill>
              <a:latin typeface="Nunito" pitchFamily="2" charset="0"/>
              <a:ea typeface="Raleway"/>
              <a:cs typeface="Raleway"/>
              <a:sym typeface="Raleway"/>
            </a:endParaRPr>
          </a:p>
          <a:p>
            <a:pPr marL="457189" indent="-330192" algn="just">
              <a:buClr>
                <a:srgbClr val="666666"/>
              </a:buClr>
              <a:buSzPts val="1300"/>
              <a:buFont typeface="Raleway"/>
              <a:buAutoNum type="arabicPeriod"/>
            </a:pPr>
            <a:r>
              <a:rPr lang="es-ES" b="1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Validez de la oferta: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Nunito" pitchFamily="2" charset="0"/>
                <a:ea typeface="Raleway"/>
                <a:cs typeface="Raleway"/>
                <a:sym typeface="Raleway"/>
              </a:rPr>
              <a:t>Esta oferta es válida por 30 días contados a partir de la fecha de presentación.</a:t>
            </a:r>
          </a:p>
        </p:txBody>
      </p:sp>
      <p:pic>
        <p:nvPicPr>
          <p:cNvPr id="3" name="Picture 2" descr="JGB - Wikipedia, la enciclopedia libre">
            <a:extLst>
              <a:ext uri="{FF2B5EF4-FFF2-40B4-BE49-F238E27FC236}">
                <a16:creationId xmlns:a16="http://schemas.microsoft.com/office/drawing/2014/main" id="{4ACCE137-DDF7-4492-8498-27AA6C49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775" y="511914"/>
            <a:ext cx="1013948" cy="8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9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7"/>
          <p:cNvSpPr txBox="1"/>
          <p:nvPr/>
        </p:nvSpPr>
        <p:spPr>
          <a:xfrm>
            <a:off x="1388488" y="2158950"/>
            <a:ext cx="6350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“No se puede innovar con los consumidores de hoy </a:t>
            </a:r>
            <a:r>
              <a:rPr lang="es" sz="21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utilizando los métodos de  investigación de ayer”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8"/>
          <p:cNvSpPr txBox="1"/>
          <p:nvPr/>
        </p:nvSpPr>
        <p:spPr>
          <a:xfrm>
            <a:off x="2748650" y="1451425"/>
            <a:ext cx="316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"/>
          <p:cNvSpPr txBox="1"/>
          <p:nvPr/>
        </p:nvSpPr>
        <p:spPr>
          <a:xfrm>
            <a:off x="3132000" y="689450"/>
            <a:ext cx="2880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51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¡GRACIAS!</a:t>
            </a:r>
            <a:r>
              <a:rPr lang="es" sz="2900">
                <a:solidFill>
                  <a:srgbClr val="FF0000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3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52" name="Google Shape;552;p48"/>
          <p:cNvSpPr txBox="1"/>
          <p:nvPr/>
        </p:nvSpPr>
        <p:spPr>
          <a:xfrm>
            <a:off x="3616050" y="1984938"/>
            <a:ext cx="19119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 u="sng">
                <a:solidFill>
                  <a:srgbClr val="FF0000"/>
                </a:solidFill>
                <a:latin typeface="Oswald Light"/>
                <a:ea typeface="Oswald Light"/>
                <a:cs typeface="Oswald Light"/>
                <a:sym typeface="Oswal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www.mindlabs.co</a:t>
            </a:r>
            <a:endParaRPr sz="22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553" name="Google Shape;553;p48"/>
          <p:cNvSpPr txBox="1"/>
          <p:nvPr/>
        </p:nvSpPr>
        <p:spPr>
          <a:xfrm>
            <a:off x="1273950" y="3574150"/>
            <a:ext cx="13743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(602) 485 4787</a:t>
            </a:r>
            <a:b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3187564751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3682950" y="3574150"/>
            <a:ext cx="17781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contacto@mindlabs.co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6250000" y="3574150"/>
            <a:ext cx="251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Cra 100 # 5 – 169 Oficina 715, Edificio Oasis, Unicentro Cali - Colombia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6" name="Google Shape;5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6963" y="3012007"/>
            <a:ext cx="548275" cy="5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6375" y="3036106"/>
            <a:ext cx="500055" cy="50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4187" y="3008319"/>
            <a:ext cx="555625" cy="5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536"/>
            <a:ext cx="9144000" cy="515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925800" y="2091750"/>
            <a:ext cx="72924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1. PROPUESTA</a:t>
            </a:r>
            <a:endParaRPr sz="50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0" name="Google Shape;5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4" name="Google Shape;59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9" y="0"/>
            <a:ext cx="9127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/>
          <p:nvPr/>
        </p:nvSpPr>
        <p:spPr>
          <a:xfrm>
            <a:off x="190500" y="54425"/>
            <a:ext cx="771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CLIENTE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0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1195388"/>
            <a:ext cx="30289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1627125" y="2363875"/>
            <a:ext cx="56136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“En MindLabs vamos más allá de lo obvio,</a:t>
            </a:r>
            <a:r>
              <a:rPr lang="es" u="sng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 encontramos verdades transformadora</a:t>
            </a:r>
            <a:r>
              <a:rPr lang="es">
                <a:solidFill>
                  <a:schemeClr val="lt1"/>
                </a:solidFill>
                <a:latin typeface="Nunito Medium"/>
                <a:ea typeface="Nunito Medium"/>
                <a:cs typeface="Nunito Medium"/>
                <a:sym typeface="Nunito Medium"/>
              </a:rPr>
              <a:t>s accionables para las marcas”</a:t>
            </a:r>
            <a:endParaRPr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"/>
            <a:ext cx="9144000" cy="51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 txBox="1"/>
          <p:nvPr/>
        </p:nvSpPr>
        <p:spPr>
          <a:xfrm>
            <a:off x="746700" y="60150"/>
            <a:ext cx="771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CLIENTE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7F5D843A-B7F8-5C3F-FC06-5C4AB6F2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619250"/>
            <a:ext cx="2295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8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1859163" y="2034775"/>
            <a:ext cx="5425674" cy="3304125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sp>
        <p:nvSpPr>
          <p:cNvPr id="413" name="Google Shape;413;p38"/>
          <p:cNvSpPr txBox="1"/>
          <p:nvPr/>
        </p:nvSpPr>
        <p:spPr>
          <a:xfrm>
            <a:off x="2862000" y="628175"/>
            <a:ext cx="3234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 </a:t>
            </a:r>
            <a:r>
              <a:rPr lang="es" sz="32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GENERAL</a:t>
            </a:r>
            <a:endParaRPr sz="65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275" y="2858525"/>
            <a:ext cx="1757925" cy="175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5E03DA8A-79AA-F314-CD9F-1BCFA000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173" y="2734337"/>
            <a:ext cx="2295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6C0532-6D93-2B7B-669D-7EC01AD00F1A}"/>
              </a:ext>
            </a:extLst>
          </p:cNvPr>
          <p:cNvSpPr txBox="1"/>
          <p:nvPr/>
        </p:nvSpPr>
        <p:spPr>
          <a:xfrm>
            <a:off x="647460" y="1430449"/>
            <a:ext cx="78490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Clr>
                <a:srgbClr val="FF0000"/>
              </a:buClr>
              <a:buFont typeface="Wingdings" pitchFamily="2" charset="2"/>
              <a:buChar char="ü"/>
            </a:pPr>
            <a:r>
              <a:rPr lang="es-CO" dirty="0">
                <a:latin typeface="Nunito" pitchFamily="2" charset="77"/>
              </a:rPr>
              <a:t>Evaluar la resonancia y el impacto del lema "Y Santo Remedio" entre consumidores adultos que podrían recordarlo y consumidores más jóvenes, para determinar si el lema todavía posee relevancia y puede influir positivamente en la percepción de la marca </a:t>
            </a:r>
            <a:r>
              <a:rPr lang="es-CO" dirty="0" err="1">
                <a:latin typeface="Nunito" pitchFamily="2" charset="77"/>
              </a:rPr>
              <a:t>Bronquisol</a:t>
            </a:r>
            <a:r>
              <a:rPr lang="es-CO" dirty="0">
                <a:latin typeface="Nunito" pitchFamily="2" charset="77"/>
              </a:rPr>
              <a:t>, facilitando así la reactivación efectiva de su comunicación en el mercado actual.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9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 rot="5400000">
            <a:off x="5879325" y="1512462"/>
            <a:ext cx="4347648" cy="2647649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sp>
        <p:nvSpPr>
          <p:cNvPr id="422" name="Google Shape;422;p39"/>
          <p:cNvSpPr txBox="1"/>
          <p:nvPr/>
        </p:nvSpPr>
        <p:spPr>
          <a:xfrm>
            <a:off x="2306033" y="280547"/>
            <a:ext cx="4531934" cy="65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OBJETIVOS </a:t>
            </a:r>
            <a:r>
              <a:rPr lang="es" sz="32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ESPECÍFICOS</a:t>
            </a:r>
            <a:endParaRPr sz="65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677" y="3149588"/>
            <a:ext cx="1444948" cy="14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JGB - Wikipedia, la enciclopedia libre">
            <a:extLst>
              <a:ext uri="{FF2B5EF4-FFF2-40B4-BE49-F238E27FC236}">
                <a16:creationId xmlns:a16="http://schemas.microsoft.com/office/drawing/2014/main" id="{8A75C7B3-2CEE-294F-DB77-A9EB58F4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55" y="1410844"/>
            <a:ext cx="1193387" cy="9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EF5E0A-1E75-56B1-B9A9-C681A806CE71}"/>
              </a:ext>
            </a:extLst>
          </p:cNvPr>
          <p:cNvSpPr txBox="1"/>
          <p:nvPr/>
        </p:nvSpPr>
        <p:spPr>
          <a:xfrm>
            <a:off x="545940" y="1179388"/>
            <a:ext cx="642117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Identificar</a:t>
            </a:r>
            <a:r>
              <a:rPr lang="es-CO" dirty="0">
                <a:latin typeface="Nunito" pitchFamily="2" charset="77"/>
              </a:rPr>
              <a:t> el nivel de recordación del lema "Y Santo Remedio" entre consumidores adultos que posiblemente estuvieron expuestos al mismo en el pasado.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Evaluar</a:t>
            </a:r>
            <a:r>
              <a:rPr lang="es-CO" dirty="0">
                <a:latin typeface="Nunito" pitchFamily="2" charset="77"/>
              </a:rPr>
              <a:t> las asociaciones y percepciones actuales que los consumidores tienen con el lema, determinando si evocan sentimientos positivos, negativos o indiferentes.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Explorar</a:t>
            </a:r>
            <a:r>
              <a:rPr lang="es-CO" dirty="0">
                <a:latin typeface="Nunito" pitchFamily="2" charset="77"/>
              </a:rPr>
              <a:t> si los consumidores más jóvenes consideran el lema relevante o lo perciben como anticuado, y si este influye en su percepción de la marca.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Validar</a:t>
            </a:r>
            <a:r>
              <a:rPr lang="es-CO" dirty="0">
                <a:latin typeface="Nunito" pitchFamily="2" charset="77"/>
              </a:rPr>
              <a:t> la efectividad del lema en términos de comunicación, investigando si los consumidores creen que contribuye al entendimiento y atractivo del producto.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Determinar</a:t>
            </a:r>
            <a:r>
              <a:rPr lang="es-CO" dirty="0">
                <a:latin typeface="Nunito" pitchFamily="2" charset="77"/>
              </a:rPr>
              <a:t> la disposición de los consumidores a responder a una campaña de marketing renovada que incluya el lema, y si esto podría influir en su decisión de compra.</a:t>
            </a: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Analizar</a:t>
            </a:r>
            <a:r>
              <a:rPr lang="es-CO" dirty="0">
                <a:latin typeface="Nunito" pitchFamily="2" charset="77"/>
              </a:rPr>
              <a:t> posibles modificaciones o mejoras al lema que podrían aumentar su aceptación y efectividad entre las diferentes demografías de consumidores.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C66FC138-AECC-3138-E6AB-7BAE8122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>
            <a:extLst>
              <a:ext uri="{FF2B5EF4-FFF2-40B4-BE49-F238E27FC236}">
                <a16:creationId xmlns:a16="http://schemas.microsoft.com/office/drawing/2014/main" id="{6DBCB44D-07C1-BF81-6B5B-EB39F165D171}"/>
              </a:ext>
            </a:extLst>
          </p:cNvPr>
          <p:cNvSpPr txBox="1"/>
          <p:nvPr/>
        </p:nvSpPr>
        <p:spPr>
          <a:xfrm>
            <a:off x="484595" y="245037"/>
            <a:ext cx="2571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</a:t>
            </a:r>
            <a:endParaRPr sz="60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41" name="Google Shape;441;p40">
            <a:extLst>
              <a:ext uri="{FF2B5EF4-FFF2-40B4-BE49-F238E27FC236}">
                <a16:creationId xmlns:a16="http://schemas.microsoft.com/office/drawing/2014/main" id="{668AA610-BAA8-88D4-E69B-AC27C6D2F5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43" name="Google Shape;443;p40">
            <a:extLst>
              <a:ext uri="{FF2B5EF4-FFF2-40B4-BE49-F238E27FC236}">
                <a16:creationId xmlns:a16="http://schemas.microsoft.com/office/drawing/2014/main" id="{0541935E-0D0C-216F-44F3-E58AEB22B5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6;p42">
            <a:extLst>
              <a:ext uri="{FF2B5EF4-FFF2-40B4-BE49-F238E27FC236}">
                <a16:creationId xmlns:a16="http://schemas.microsoft.com/office/drawing/2014/main" id="{5FF4F04E-67A1-2C61-E404-95BB306A6304}"/>
              </a:ext>
            </a:extLst>
          </p:cNvPr>
          <p:cNvSpPr txBox="1"/>
          <p:nvPr/>
        </p:nvSpPr>
        <p:spPr>
          <a:xfrm>
            <a:off x="1345752" y="1235644"/>
            <a:ext cx="1196897" cy="49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19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" name="Google Shape;313;p42">
            <a:extLst>
              <a:ext uri="{FF2B5EF4-FFF2-40B4-BE49-F238E27FC236}">
                <a16:creationId xmlns:a16="http://schemas.microsoft.com/office/drawing/2014/main" id="{2FC7C092-BE6C-1C86-9C2A-586C12F973A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6" y="934896"/>
            <a:ext cx="1643381" cy="9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6;p42">
            <a:extLst>
              <a:ext uri="{FF2B5EF4-FFF2-40B4-BE49-F238E27FC236}">
                <a16:creationId xmlns:a16="http://schemas.microsoft.com/office/drawing/2014/main" id="{791D2EC2-3C81-EB9E-1D7C-1CDDF4C8139D}"/>
              </a:ext>
            </a:extLst>
          </p:cNvPr>
          <p:cNvSpPr txBox="1"/>
          <p:nvPr/>
        </p:nvSpPr>
        <p:spPr>
          <a:xfrm>
            <a:off x="605365" y="953129"/>
            <a:ext cx="1480773" cy="73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24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" name="Google Shape;314;p42">
            <a:extLst>
              <a:ext uri="{FF2B5EF4-FFF2-40B4-BE49-F238E27FC236}">
                <a16:creationId xmlns:a16="http://schemas.microsoft.com/office/drawing/2014/main" id="{8924C14D-3718-79B6-0CD9-E1AE1B8826E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751" y="2126890"/>
            <a:ext cx="2096855" cy="8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6;p42">
            <a:extLst>
              <a:ext uri="{FF2B5EF4-FFF2-40B4-BE49-F238E27FC236}">
                <a16:creationId xmlns:a16="http://schemas.microsoft.com/office/drawing/2014/main" id="{6B3FE1F5-23A4-8626-A1BB-A853DDE6DF61}"/>
              </a:ext>
            </a:extLst>
          </p:cNvPr>
          <p:cNvSpPr txBox="1"/>
          <p:nvPr/>
        </p:nvSpPr>
        <p:spPr>
          <a:xfrm>
            <a:off x="1345751" y="2224730"/>
            <a:ext cx="17442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Cultural </a:t>
            </a:r>
            <a:r>
              <a:rPr lang="es-ES" b="1" dirty="0" err="1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Lab</a:t>
            </a:r>
            <a:endParaRPr b="1" dirty="0">
              <a:solidFill>
                <a:schemeClr val="bg1"/>
              </a:solidFill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" name="Picture 2" descr="JGB - Wikipedia, la enciclopedia libre">
            <a:extLst>
              <a:ext uri="{FF2B5EF4-FFF2-40B4-BE49-F238E27FC236}">
                <a16:creationId xmlns:a16="http://schemas.microsoft.com/office/drawing/2014/main" id="{ED51D424-B70F-406C-7453-C0CEA278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052A743-8AB4-303C-412E-C3B835535CA5}"/>
              </a:ext>
            </a:extLst>
          </p:cNvPr>
          <p:cNvSpPr txBox="1"/>
          <p:nvPr/>
        </p:nvSpPr>
        <p:spPr>
          <a:xfrm>
            <a:off x="863684" y="3318884"/>
            <a:ext cx="3026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sz="1200" b="1" dirty="0">
                <a:latin typeface="Nunito" pitchFamily="2" charset="77"/>
              </a:rPr>
              <a:t>Metodología de Exploración y Profundización Cultural:  </a:t>
            </a:r>
            <a:r>
              <a:rPr lang="es-ES_tradnl" sz="1200" dirty="0">
                <a:latin typeface="Nunito" pitchFamily="2" charset="77"/>
              </a:rPr>
              <a:t>Nuestra aproximación se centra en descubrir </a:t>
            </a:r>
            <a:r>
              <a:rPr lang="es-ES_tradnl" sz="1200" dirty="0" err="1">
                <a:latin typeface="Nunito" pitchFamily="2" charset="77"/>
              </a:rPr>
              <a:t>insights</a:t>
            </a:r>
            <a:r>
              <a:rPr lang="es-ES_tradnl" sz="1200" dirty="0">
                <a:latin typeface="Nunito" pitchFamily="2" charset="77"/>
              </a:rPr>
              <a:t> culturales que influyen en la percepción del consumidor y evaluar la resonancia del lema "Y Santo Remedio" en diferentes generaciones.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B14D742-2BBB-121B-62EF-B66D4AC91E63}"/>
              </a:ext>
            </a:extLst>
          </p:cNvPr>
          <p:cNvSpPr txBox="1"/>
          <p:nvPr/>
        </p:nvSpPr>
        <p:spPr>
          <a:xfrm>
            <a:off x="4774965" y="1791699"/>
            <a:ext cx="400241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s-CO" b="1" dirty="0">
                <a:latin typeface="Nunito" pitchFamily="2" charset="77"/>
              </a:rPr>
              <a:t>15 Entrevistas en Profundidad: </a:t>
            </a:r>
          </a:p>
          <a:p>
            <a:pPr algn="just">
              <a:buClr>
                <a:srgbClr val="FF0000"/>
              </a:buClr>
            </a:pPr>
            <a:r>
              <a:rPr lang="es-CO" dirty="0">
                <a:latin typeface="Nunito" pitchFamily="2" charset="77"/>
              </a:rPr>
              <a:t>Segmentadas por edad para explorar no solo las connotaciones emocionales y los recuerdos asociados al lema </a:t>
            </a:r>
            <a:r>
              <a:rPr lang="es-CO" b="1" dirty="0">
                <a:solidFill>
                  <a:srgbClr val="FF0000"/>
                </a:solidFill>
                <a:latin typeface="Nunito" pitchFamily="2" charset="77"/>
              </a:rPr>
              <a:t>"Y Santo Remedio", </a:t>
            </a:r>
            <a:r>
              <a:rPr lang="es-CO" dirty="0">
                <a:latin typeface="Nunito" pitchFamily="2" charset="77"/>
              </a:rPr>
              <a:t>sino también para evaluar su relevancia y potencial impacto en la percepción actual de la marca </a:t>
            </a:r>
            <a:r>
              <a:rPr lang="es-CO" dirty="0" err="1">
                <a:latin typeface="Nunito" pitchFamily="2" charset="77"/>
              </a:rPr>
              <a:t>Bronquisol</a:t>
            </a:r>
            <a:r>
              <a:rPr lang="es-CO" b="1" dirty="0">
                <a:latin typeface="Nunito" pitchFamily="2" charset="77"/>
              </a:rPr>
              <a:t>.</a:t>
            </a:r>
          </a:p>
          <a:p>
            <a:pPr algn="just">
              <a:buClr>
                <a:srgbClr val="FF0000"/>
              </a:buClr>
            </a:pPr>
            <a:endParaRPr lang="es-CO" b="1" dirty="0">
              <a:latin typeface="Nunito" pitchFamily="2" charset="77"/>
            </a:endParaRPr>
          </a:p>
          <a:p>
            <a:pPr marL="285750" indent="-285750" algn="just">
              <a:buClr>
                <a:srgbClr val="FF0000"/>
              </a:buClr>
              <a:buFont typeface="Wingdings" pitchFamily="2" charset="2"/>
              <a:buChar char="ü"/>
            </a:pPr>
            <a:r>
              <a:rPr lang="es-CO" b="1" dirty="0">
                <a:latin typeface="Nunito" pitchFamily="2" charset="77"/>
              </a:rPr>
              <a:t>Recopilación de Datos Históricos</a:t>
            </a:r>
            <a:r>
              <a:rPr lang="es-CO" dirty="0">
                <a:latin typeface="Nunito" pitchFamily="2" charset="77"/>
              </a:rPr>
              <a:t>: Investigación detallada sobre la creación y la evolución del lema dentro de la marca para entender su posicionamiento histórico y su persistencia en la memoria cultural.</a:t>
            </a:r>
          </a:p>
        </p:txBody>
      </p:sp>
    </p:spTree>
    <p:extLst>
      <p:ext uri="{BB962C8B-B14F-4D97-AF65-F5344CB8AC3E}">
        <p14:creationId xmlns:p14="http://schemas.microsoft.com/office/powerpoint/2010/main" val="93828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87095CFB-DA0F-B702-0FC8-621003F9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>
            <a:extLst>
              <a:ext uri="{FF2B5EF4-FFF2-40B4-BE49-F238E27FC236}">
                <a16:creationId xmlns:a16="http://schemas.microsoft.com/office/drawing/2014/main" id="{3E336609-AF9D-7C2D-0444-4DBF0B4DD323}"/>
              </a:ext>
            </a:extLst>
          </p:cNvPr>
          <p:cNvSpPr txBox="1"/>
          <p:nvPr/>
        </p:nvSpPr>
        <p:spPr>
          <a:xfrm>
            <a:off x="484595" y="245037"/>
            <a:ext cx="25719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</a:t>
            </a:r>
            <a:endParaRPr sz="60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41" name="Google Shape;441;p40">
            <a:extLst>
              <a:ext uri="{FF2B5EF4-FFF2-40B4-BE49-F238E27FC236}">
                <a16:creationId xmlns:a16="http://schemas.microsoft.com/office/drawing/2014/main" id="{6CA0E67F-E76E-5250-794D-5D770669C8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43" name="Google Shape;443;p40">
            <a:extLst>
              <a:ext uri="{FF2B5EF4-FFF2-40B4-BE49-F238E27FC236}">
                <a16:creationId xmlns:a16="http://schemas.microsoft.com/office/drawing/2014/main" id="{C2AF9217-102F-C3DC-F7CD-4AFCDE2DB8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6;p42">
            <a:extLst>
              <a:ext uri="{FF2B5EF4-FFF2-40B4-BE49-F238E27FC236}">
                <a16:creationId xmlns:a16="http://schemas.microsoft.com/office/drawing/2014/main" id="{7660F9FB-0B11-92F0-968E-53876162D579}"/>
              </a:ext>
            </a:extLst>
          </p:cNvPr>
          <p:cNvSpPr txBox="1"/>
          <p:nvPr/>
        </p:nvSpPr>
        <p:spPr>
          <a:xfrm>
            <a:off x="1345752" y="1235644"/>
            <a:ext cx="1196897" cy="49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Cualitativa</a:t>
            </a:r>
            <a:endParaRPr lang="es-CO" sz="19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9" name="Google Shape;313;p42">
            <a:extLst>
              <a:ext uri="{FF2B5EF4-FFF2-40B4-BE49-F238E27FC236}">
                <a16:creationId xmlns:a16="http://schemas.microsoft.com/office/drawing/2014/main" id="{E686FA1E-08B0-48F2-CAD2-85BBD963E2D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26" y="934896"/>
            <a:ext cx="1643381" cy="9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16;p42">
            <a:extLst>
              <a:ext uri="{FF2B5EF4-FFF2-40B4-BE49-F238E27FC236}">
                <a16:creationId xmlns:a16="http://schemas.microsoft.com/office/drawing/2014/main" id="{2AB27C70-86C7-12F4-8B90-AC417CB5024D}"/>
              </a:ext>
            </a:extLst>
          </p:cNvPr>
          <p:cNvSpPr txBox="1"/>
          <p:nvPr/>
        </p:nvSpPr>
        <p:spPr>
          <a:xfrm>
            <a:off x="605365" y="953129"/>
            <a:ext cx="1480773" cy="73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chemeClr val="lt1"/>
                </a:solidFill>
                <a:latin typeface="Nunito" pitchFamily="2" charset="0"/>
                <a:ea typeface="Oswald Light"/>
                <a:cs typeface="Oswald Light"/>
                <a:sym typeface="Oswald Medium"/>
              </a:rPr>
              <a:t>Investigación Cuantitativa</a:t>
            </a:r>
            <a:endParaRPr lang="es-CO" sz="2400" b="1" dirty="0"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" name="Google Shape;314;p42">
            <a:extLst>
              <a:ext uri="{FF2B5EF4-FFF2-40B4-BE49-F238E27FC236}">
                <a16:creationId xmlns:a16="http://schemas.microsoft.com/office/drawing/2014/main" id="{40C63E87-63B2-D0FC-97DD-B9C5E2809E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351" y="1991244"/>
            <a:ext cx="2096855" cy="85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6;p42">
            <a:extLst>
              <a:ext uri="{FF2B5EF4-FFF2-40B4-BE49-F238E27FC236}">
                <a16:creationId xmlns:a16="http://schemas.microsoft.com/office/drawing/2014/main" id="{39FF51C1-7590-2E7D-B5C3-8433C433F00D}"/>
              </a:ext>
            </a:extLst>
          </p:cNvPr>
          <p:cNvSpPr txBox="1"/>
          <p:nvPr/>
        </p:nvSpPr>
        <p:spPr>
          <a:xfrm>
            <a:off x="1320351" y="1992775"/>
            <a:ext cx="17442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1"/>
                </a:solidFill>
                <a:latin typeface="Nunito" pitchFamily="2" charset="0"/>
                <a:ea typeface="Oswald Light"/>
                <a:cs typeface="Oswald Light"/>
                <a:sym typeface="Oswald Light"/>
              </a:rPr>
              <a:t>Encuesta Interactiva Online</a:t>
            </a:r>
            <a:endParaRPr b="1" dirty="0">
              <a:solidFill>
                <a:schemeClr val="bg1"/>
              </a:solidFill>
              <a:latin typeface="Nunito" pitchFamily="2" charset="0"/>
              <a:ea typeface="Oswald Light"/>
              <a:cs typeface="Oswald Light"/>
              <a:sym typeface="Oswald Light"/>
            </a:endParaRPr>
          </a:p>
        </p:txBody>
      </p:sp>
      <p:pic>
        <p:nvPicPr>
          <p:cNvPr id="7" name="Picture 2" descr="JGB - Wikipedia, la enciclopedia libre">
            <a:extLst>
              <a:ext uri="{FF2B5EF4-FFF2-40B4-BE49-F238E27FC236}">
                <a16:creationId xmlns:a16="http://schemas.microsoft.com/office/drawing/2014/main" id="{8F860F00-70DA-60EE-3BD2-C1A3DDC9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61" y="259426"/>
            <a:ext cx="815276" cy="67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638A1F9F-733E-E179-3DDF-1510F1413B09}"/>
              </a:ext>
            </a:extLst>
          </p:cNvPr>
          <p:cNvGrpSpPr/>
          <p:nvPr/>
        </p:nvGrpSpPr>
        <p:grpSpPr>
          <a:xfrm>
            <a:off x="2549680" y="3106905"/>
            <a:ext cx="4991999" cy="1322732"/>
            <a:chOff x="1088414" y="1449815"/>
            <a:chExt cx="6671403" cy="1943529"/>
          </a:xfrm>
        </p:grpSpPr>
        <p:sp>
          <p:nvSpPr>
            <p:cNvPr id="28" name="Google Shape;521;gf4a4890f65_0_872">
              <a:extLst>
                <a:ext uri="{FF2B5EF4-FFF2-40B4-BE49-F238E27FC236}">
                  <a16:creationId xmlns:a16="http://schemas.microsoft.com/office/drawing/2014/main" id="{D8A46229-21EA-DE2F-61A8-02BF06AB8275}"/>
                </a:ext>
              </a:extLst>
            </p:cNvPr>
            <p:cNvSpPr/>
            <p:nvPr/>
          </p:nvSpPr>
          <p:spPr>
            <a:xfrm>
              <a:off x="1464694" y="1449815"/>
              <a:ext cx="1346329" cy="1198483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gradFill>
              <a:gsLst>
                <a:gs pos="0">
                  <a:srgbClr val="CB2D3E"/>
                </a:gs>
                <a:gs pos="100000">
                  <a:srgbClr val="EF473A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itchFamily="2" charset="0"/>
              </a:endParaRPr>
            </a:p>
          </p:txBody>
        </p:sp>
        <p:sp>
          <p:nvSpPr>
            <p:cNvPr id="8" name="Google Shape;485;gf4a4890f65_0_739">
              <a:extLst>
                <a:ext uri="{FF2B5EF4-FFF2-40B4-BE49-F238E27FC236}">
                  <a16:creationId xmlns:a16="http://schemas.microsoft.com/office/drawing/2014/main" id="{5BC669B3-5E73-C063-382D-D5F60B5F25DE}"/>
                </a:ext>
              </a:extLst>
            </p:cNvPr>
            <p:cNvSpPr/>
            <p:nvPr/>
          </p:nvSpPr>
          <p:spPr>
            <a:xfrm>
              <a:off x="1088414" y="2854544"/>
              <a:ext cx="2098885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SzPts val="1600"/>
              </a:pPr>
              <a:r>
                <a:rPr lang="es-ES_tradnl" sz="1600" dirty="0">
                  <a:solidFill>
                    <a:schemeClr val="dk1"/>
                  </a:solidFill>
                  <a:latin typeface="Nunito" pitchFamily="2" charset="0"/>
                  <a:sym typeface="Raleway"/>
                </a:rPr>
                <a:t>Tamaño de muestra</a:t>
              </a:r>
            </a:p>
            <a:p>
              <a:pPr algn="ctr">
                <a:buSzPts val="1600"/>
              </a:pPr>
              <a:r>
                <a:rPr lang="es-ES_tradnl" sz="1600" dirty="0">
                  <a:solidFill>
                    <a:schemeClr val="dk1"/>
                  </a:solidFill>
                  <a:latin typeface="Nunito" pitchFamily="2" charset="0"/>
                  <a:sym typeface="Raleway"/>
                </a:rPr>
                <a:t>268</a:t>
              </a:r>
            </a:p>
          </p:txBody>
        </p:sp>
        <p:grpSp>
          <p:nvGrpSpPr>
            <p:cNvPr id="11" name="Google Shape;4601;gd01d5e545e_0_4492">
              <a:extLst>
                <a:ext uri="{FF2B5EF4-FFF2-40B4-BE49-F238E27FC236}">
                  <a16:creationId xmlns:a16="http://schemas.microsoft.com/office/drawing/2014/main" id="{10EC31FC-B4F5-C2AC-624C-B851B5787173}"/>
                </a:ext>
              </a:extLst>
            </p:cNvPr>
            <p:cNvGrpSpPr/>
            <p:nvPr/>
          </p:nvGrpSpPr>
          <p:grpSpPr>
            <a:xfrm>
              <a:off x="1772831" y="1701482"/>
              <a:ext cx="727088" cy="717306"/>
              <a:chOff x="5049725" y="1435050"/>
              <a:chExt cx="486550" cy="481850"/>
            </a:xfrm>
          </p:grpSpPr>
          <p:sp>
            <p:nvSpPr>
              <p:cNvPr id="24" name="Google Shape;4602;gd01d5e545e_0_4492">
                <a:extLst>
                  <a:ext uri="{FF2B5EF4-FFF2-40B4-BE49-F238E27FC236}">
                    <a16:creationId xmlns:a16="http://schemas.microsoft.com/office/drawing/2014/main" id="{D6307175-28A6-6C72-3868-CBA7B1CC7661}"/>
                  </a:ext>
                </a:extLst>
              </p:cNvPr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>
                  <a:solidFill>
                    <a:srgbClr val="435D74"/>
                  </a:solidFill>
                  <a:latin typeface="Nunito" pitchFamily="2" charset="0"/>
                </a:endParaRPr>
              </a:p>
            </p:txBody>
          </p:sp>
          <p:sp>
            <p:nvSpPr>
              <p:cNvPr id="25" name="Google Shape;4603;gd01d5e545e_0_4492">
                <a:extLst>
                  <a:ext uri="{FF2B5EF4-FFF2-40B4-BE49-F238E27FC236}">
                    <a16:creationId xmlns:a16="http://schemas.microsoft.com/office/drawing/2014/main" id="{1BED5936-037C-051F-26F8-40E1C264029D}"/>
                  </a:ext>
                </a:extLst>
              </p:cNvPr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>
                  <a:solidFill>
                    <a:srgbClr val="435D74"/>
                  </a:solidFill>
                  <a:latin typeface="Nunito" pitchFamily="2" charset="0"/>
                </a:endParaRPr>
              </a:p>
            </p:txBody>
          </p:sp>
          <p:sp>
            <p:nvSpPr>
              <p:cNvPr id="26" name="Google Shape;4604;gd01d5e545e_0_4492">
                <a:extLst>
                  <a:ext uri="{FF2B5EF4-FFF2-40B4-BE49-F238E27FC236}">
                    <a16:creationId xmlns:a16="http://schemas.microsoft.com/office/drawing/2014/main" id="{DFA438A3-9A75-9FB9-4F20-84546BAA72AE}"/>
                  </a:ext>
                </a:extLst>
              </p:cNvPr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>
                  <a:solidFill>
                    <a:srgbClr val="435D74"/>
                  </a:solidFill>
                  <a:latin typeface="Nunito" pitchFamily="2" charset="0"/>
                </a:endParaRPr>
              </a:p>
            </p:txBody>
          </p:sp>
          <p:sp>
            <p:nvSpPr>
              <p:cNvPr id="27" name="Google Shape;4605;gd01d5e545e_0_4492">
                <a:extLst>
                  <a:ext uri="{FF2B5EF4-FFF2-40B4-BE49-F238E27FC236}">
                    <a16:creationId xmlns:a16="http://schemas.microsoft.com/office/drawing/2014/main" id="{1859C1B3-176A-11D6-536C-B00EA2D86C83}"/>
                  </a:ext>
                </a:extLst>
              </p:cNvPr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dirty="0">
                  <a:solidFill>
                    <a:srgbClr val="435D74"/>
                  </a:solidFill>
                  <a:latin typeface="Nunito" pitchFamily="2" charset="0"/>
                </a:endParaRPr>
              </a:p>
            </p:txBody>
          </p:sp>
        </p:grpSp>
        <p:sp>
          <p:nvSpPr>
            <p:cNvPr id="13" name="Google Shape;4634;gd01d5e545e_0_4492">
              <a:extLst>
                <a:ext uri="{FF2B5EF4-FFF2-40B4-BE49-F238E27FC236}">
                  <a16:creationId xmlns:a16="http://schemas.microsoft.com/office/drawing/2014/main" id="{2DDD4A72-AD8B-57A3-7B40-DDCBA47877A4}"/>
                </a:ext>
              </a:extLst>
            </p:cNvPr>
            <p:cNvSpPr/>
            <p:nvPr/>
          </p:nvSpPr>
          <p:spPr>
            <a:xfrm>
              <a:off x="7025982" y="1647563"/>
              <a:ext cx="733835" cy="779614"/>
            </a:xfrm>
            <a:custGeom>
              <a:avLst/>
              <a:gdLst/>
              <a:ahLst/>
              <a:cxnLst/>
              <a:rect l="l" t="t" r="r" b="b"/>
              <a:pathLst>
                <a:path w="18956" h="17942" extrusionOk="0">
                  <a:moveTo>
                    <a:pt x="6270" y="9375"/>
                  </a:moveTo>
                  <a:lnTo>
                    <a:pt x="6267" y="16812"/>
                  </a:lnTo>
                  <a:lnTo>
                    <a:pt x="1130" y="16812"/>
                  </a:lnTo>
                  <a:lnTo>
                    <a:pt x="1130" y="13545"/>
                  </a:lnTo>
                  <a:lnTo>
                    <a:pt x="6270" y="9375"/>
                  </a:lnTo>
                  <a:close/>
                  <a:moveTo>
                    <a:pt x="7399" y="9116"/>
                  </a:moveTo>
                  <a:lnTo>
                    <a:pt x="12103" y="11534"/>
                  </a:lnTo>
                  <a:lnTo>
                    <a:pt x="12100" y="16812"/>
                  </a:lnTo>
                  <a:lnTo>
                    <a:pt x="7399" y="16812"/>
                  </a:lnTo>
                  <a:lnTo>
                    <a:pt x="7399" y="9116"/>
                  </a:lnTo>
                  <a:close/>
                  <a:moveTo>
                    <a:pt x="564" y="1"/>
                  </a:moveTo>
                  <a:cubicBezTo>
                    <a:pt x="251" y="1"/>
                    <a:pt x="1" y="254"/>
                    <a:pt x="1" y="564"/>
                  </a:cubicBezTo>
                  <a:lnTo>
                    <a:pt x="1" y="13274"/>
                  </a:lnTo>
                  <a:lnTo>
                    <a:pt x="1" y="17376"/>
                  </a:lnTo>
                  <a:cubicBezTo>
                    <a:pt x="1" y="17689"/>
                    <a:pt x="251" y="17942"/>
                    <a:pt x="564" y="17942"/>
                  </a:cubicBezTo>
                  <a:lnTo>
                    <a:pt x="18324" y="17942"/>
                  </a:lnTo>
                  <a:cubicBezTo>
                    <a:pt x="18637" y="17942"/>
                    <a:pt x="18890" y="17689"/>
                    <a:pt x="18890" y="17376"/>
                  </a:cubicBezTo>
                  <a:cubicBezTo>
                    <a:pt x="18890" y="17062"/>
                    <a:pt x="18637" y="16812"/>
                    <a:pt x="18324" y="16812"/>
                  </a:cubicBezTo>
                  <a:lnTo>
                    <a:pt x="13232" y="16812"/>
                  </a:lnTo>
                  <a:lnTo>
                    <a:pt x="13232" y="11425"/>
                  </a:lnTo>
                  <a:lnTo>
                    <a:pt x="16210" y="8444"/>
                  </a:lnTo>
                  <a:lnTo>
                    <a:pt x="17400" y="9634"/>
                  </a:lnTo>
                  <a:cubicBezTo>
                    <a:pt x="17514" y="9748"/>
                    <a:pt x="17656" y="9799"/>
                    <a:pt x="17796" y="9799"/>
                  </a:cubicBezTo>
                  <a:cubicBezTo>
                    <a:pt x="18059" y="9799"/>
                    <a:pt x="18314" y="9616"/>
                    <a:pt x="18357" y="9317"/>
                  </a:cubicBezTo>
                  <a:lnTo>
                    <a:pt x="18905" y="5592"/>
                  </a:lnTo>
                  <a:cubicBezTo>
                    <a:pt x="18955" y="5247"/>
                    <a:pt x="18683" y="4948"/>
                    <a:pt x="18347" y="4948"/>
                  </a:cubicBezTo>
                  <a:cubicBezTo>
                    <a:pt x="18320" y="4948"/>
                    <a:pt x="18292" y="4950"/>
                    <a:pt x="18264" y="4954"/>
                  </a:cubicBezTo>
                  <a:lnTo>
                    <a:pt x="14539" y="5502"/>
                  </a:lnTo>
                  <a:cubicBezTo>
                    <a:pt x="14078" y="5568"/>
                    <a:pt x="13895" y="6132"/>
                    <a:pt x="14223" y="6460"/>
                  </a:cubicBezTo>
                  <a:lnTo>
                    <a:pt x="15412" y="7649"/>
                  </a:lnTo>
                  <a:lnTo>
                    <a:pt x="12558" y="10501"/>
                  </a:lnTo>
                  <a:lnTo>
                    <a:pt x="7092" y="7688"/>
                  </a:lnTo>
                  <a:lnTo>
                    <a:pt x="7059" y="7673"/>
                  </a:lnTo>
                  <a:lnTo>
                    <a:pt x="7044" y="7667"/>
                  </a:lnTo>
                  <a:cubicBezTo>
                    <a:pt x="7032" y="7661"/>
                    <a:pt x="7020" y="7658"/>
                    <a:pt x="7008" y="7655"/>
                  </a:cubicBezTo>
                  <a:cubicBezTo>
                    <a:pt x="7002" y="7652"/>
                    <a:pt x="6996" y="7649"/>
                    <a:pt x="6990" y="7649"/>
                  </a:cubicBezTo>
                  <a:lnTo>
                    <a:pt x="6957" y="7640"/>
                  </a:lnTo>
                  <a:lnTo>
                    <a:pt x="6942" y="7637"/>
                  </a:lnTo>
                  <a:cubicBezTo>
                    <a:pt x="6926" y="7634"/>
                    <a:pt x="6908" y="7631"/>
                    <a:pt x="6893" y="7628"/>
                  </a:cubicBezTo>
                  <a:lnTo>
                    <a:pt x="6770" y="7628"/>
                  </a:lnTo>
                  <a:cubicBezTo>
                    <a:pt x="6758" y="7631"/>
                    <a:pt x="6743" y="7634"/>
                    <a:pt x="6728" y="7637"/>
                  </a:cubicBezTo>
                  <a:lnTo>
                    <a:pt x="6710" y="7640"/>
                  </a:lnTo>
                  <a:lnTo>
                    <a:pt x="6680" y="7649"/>
                  </a:lnTo>
                  <a:lnTo>
                    <a:pt x="6658" y="7652"/>
                  </a:lnTo>
                  <a:cubicBezTo>
                    <a:pt x="6646" y="7658"/>
                    <a:pt x="6631" y="7664"/>
                    <a:pt x="6616" y="7670"/>
                  </a:cubicBezTo>
                  <a:cubicBezTo>
                    <a:pt x="6610" y="7670"/>
                    <a:pt x="6607" y="7673"/>
                    <a:pt x="6601" y="7676"/>
                  </a:cubicBezTo>
                  <a:cubicBezTo>
                    <a:pt x="6595" y="7679"/>
                    <a:pt x="6583" y="7685"/>
                    <a:pt x="6574" y="7688"/>
                  </a:cubicBezTo>
                  <a:lnTo>
                    <a:pt x="6556" y="7700"/>
                  </a:lnTo>
                  <a:cubicBezTo>
                    <a:pt x="6547" y="7703"/>
                    <a:pt x="6538" y="7709"/>
                    <a:pt x="6529" y="7715"/>
                  </a:cubicBezTo>
                  <a:lnTo>
                    <a:pt x="6514" y="7724"/>
                  </a:lnTo>
                  <a:cubicBezTo>
                    <a:pt x="6502" y="7733"/>
                    <a:pt x="6490" y="7743"/>
                    <a:pt x="6475" y="7752"/>
                  </a:cubicBezTo>
                  <a:lnTo>
                    <a:pt x="6475" y="7755"/>
                  </a:lnTo>
                  <a:lnTo>
                    <a:pt x="1130" y="12091"/>
                  </a:lnTo>
                  <a:lnTo>
                    <a:pt x="1130" y="564"/>
                  </a:lnTo>
                  <a:cubicBezTo>
                    <a:pt x="1130" y="254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 dirty="0">
                <a:solidFill>
                  <a:srgbClr val="435D74"/>
                </a:solidFill>
                <a:latin typeface="Nunito" pitchFamily="2" charset="0"/>
              </a:endParaRPr>
            </a:p>
          </p:txBody>
        </p:sp>
        <p:grpSp>
          <p:nvGrpSpPr>
            <p:cNvPr id="15" name="Google Shape;5631;gd01d5e545e_0_5265">
              <a:extLst>
                <a:ext uri="{FF2B5EF4-FFF2-40B4-BE49-F238E27FC236}">
                  <a16:creationId xmlns:a16="http://schemas.microsoft.com/office/drawing/2014/main" id="{484B8CED-9AB0-5EF8-BF60-292759FDD8D7}"/>
                </a:ext>
              </a:extLst>
            </p:cNvPr>
            <p:cNvGrpSpPr/>
            <p:nvPr/>
          </p:nvGrpSpPr>
          <p:grpSpPr>
            <a:xfrm>
              <a:off x="4497136" y="1647563"/>
              <a:ext cx="720816" cy="767443"/>
              <a:chOff x="3497300" y="3227275"/>
              <a:chExt cx="296175" cy="296175"/>
            </a:xfrm>
          </p:grpSpPr>
          <p:sp>
            <p:nvSpPr>
              <p:cNvPr id="16" name="Google Shape;5632;gd01d5e545e_0_5265">
                <a:extLst>
                  <a:ext uri="{FF2B5EF4-FFF2-40B4-BE49-F238E27FC236}">
                    <a16:creationId xmlns:a16="http://schemas.microsoft.com/office/drawing/2014/main" id="{848D39AD-22BE-5339-B0A4-292CF55C956E}"/>
                  </a:ext>
                </a:extLst>
              </p:cNvPr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Nunito" pitchFamily="2" charset="0"/>
                </a:endParaRPr>
              </a:p>
            </p:txBody>
          </p:sp>
          <p:sp>
            <p:nvSpPr>
              <p:cNvPr id="17" name="Google Shape;5633;gd01d5e545e_0_5265">
                <a:extLst>
                  <a:ext uri="{FF2B5EF4-FFF2-40B4-BE49-F238E27FC236}">
                    <a16:creationId xmlns:a16="http://schemas.microsoft.com/office/drawing/2014/main" id="{DA152AB9-EE52-0B62-DFC5-EE545C069AD1}"/>
                  </a:ext>
                </a:extLst>
              </p:cNvPr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18" name="Google Shape;5634;gd01d5e545e_0_5265">
                <a:extLst>
                  <a:ext uri="{FF2B5EF4-FFF2-40B4-BE49-F238E27FC236}">
                    <a16:creationId xmlns:a16="http://schemas.microsoft.com/office/drawing/2014/main" id="{79D11B79-6AA4-7D8B-0AAB-C587CB0EC52E}"/>
                  </a:ext>
                </a:extLst>
              </p:cNvPr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19" name="Google Shape;5635;gd01d5e545e_0_5265">
                <a:extLst>
                  <a:ext uri="{FF2B5EF4-FFF2-40B4-BE49-F238E27FC236}">
                    <a16:creationId xmlns:a16="http://schemas.microsoft.com/office/drawing/2014/main" id="{6224ACDD-0770-05F3-B874-D0B3AD429EF8}"/>
                  </a:ext>
                </a:extLst>
              </p:cNvPr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20" name="Google Shape;5636;gd01d5e545e_0_5265">
                <a:extLst>
                  <a:ext uri="{FF2B5EF4-FFF2-40B4-BE49-F238E27FC236}">
                    <a16:creationId xmlns:a16="http://schemas.microsoft.com/office/drawing/2014/main" id="{A561EB7F-5E0B-62C8-A6E8-305B2BCA4236}"/>
                  </a:ext>
                </a:extLst>
              </p:cNvPr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21" name="Google Shape;5637;gd01d5e545e_0_5265">
                <a:extLst>
                  <a:ext uri="{FF2B5EF4-FFF2-40B4-BE49-F238E27FC236}">
                    <a16:creationId xmlns:a16="http://schemas.microsoft.com/office/drawing/2014/main" id="{FD7E0516-756F-3AFD-F884-73FC2FF89711}"/>
                  </a:ext>
                </a:extLst>
              </p:cNvPr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22" name="Google Shape;5638;gd01d5e545e_0_5265">
                <a:extLst>
                  <a:ext uri="{FF2B5EF4-FFF2-40B4-BE49-F238E27FC236}">
                    <a16:creationId xmlns:a16="http://schemas.microsoft.com/office/drawing/2014/main" id="{9D4DEE83-F646-BA08-DE34-5D448FDDBA9A}"/>
                  </a:ext>
                </a:extLst>
              </p:cNvPr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  <p:sp>
            <p:nvSpPr>
              <p:cNvPr id="23" name="Google Shape;5639;gd01d5e545e_0_5265">
                <a:extLst>
                  <a:ext uri="{FF2B5EF4-FFF2-40B4-BE49-F238E27FC236}">
                    <a16:creationId xmlns:a16="http://schemas.microsoft.com/office/drawing/2014/main" id="{AB3DE34A-05B5-55ED-5BA4-87435F122ACE}"/>
                  </a:ext>
                </a:extLst>
              </p:cNvPr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unito" pitchFamily="2" charset="0"/>
                </a:endParaRPr>
              </a:p>
            </p:txBody>
          </p:sp>
        </p:grp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59729387-B287-EA2D-9F9A-960A97A0350F}"/>
              </a:ext>
            </a:extLst>
          </p:cNvPr>
          <p:cNvSpPr txBox="1"/>
          <p:nvPr/>
        </p:nvSpPr>
        <p:spPr>
          <a:xfrm>
            <a:off x="4646533" y="2048503"/>
            <a:ext cx="384868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Nunito" pitchFamily="2" charset="77"/>
              </a:rPr>
              <a:t>Esta fase nos permitirá validar las percepciones y emociones identificadas en la fase cualitativa, como también obtener datos representativos y estadísticamente significativos asegurando que las conclusiones sobre la resonancia del lema "Y Santo Remedio" sean robustas y confiables. Al aplicar un análisis cuantitativo, podemos medir la efectividad del lema en diferentes segmentos demográficos y ajustar las estrategias de marketing de </a:t>
            </a:r>
            <a:r>
              <a:rPr lang="es-CO" dirty="0" err="1">
                <a:latin typeface="Nunito" pitchFamily="2" charset="77"/>
              </a:rPr>
              <a:t>Bronquisol</a:t>
            </a:r>
            <a:r>
              <a:rPr lang="es-CO" dirty="0">
                <a:latin typeface="Nunito" pitchFamily="2" charset="77"/>
              </a:rPr>
              <a:t> para maximizar su impacto en el mercado. </a:t>
            </a:r>
            <a:endParaRPr lang="es-ES_tradnl" dirty="0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14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744323" y="643130"/>
            <a:ext cx="27168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PERFIL DE </a:t>
            </a:r>
            <a:r>
              <a:rPr lang="es" sz="3200" dirty="0">
                <a:solidFill>
                  <a:srgbClr val="FF0015"/>
                </a:solidFill>
                <a:latin typeface="Oswald Medium"/>
                <a:ea typeface="Oswald Medium"/>
                <a:cs typeface="Oswald Medium"/>
                <a:sym typeface="Oswald Medium"/>
              </a:rPr>
              <a:t>LOS PARTICIPANTES</a:t>
            </a:r>
            <a:endParaRPr sz="6500" dirty="0">
              <a:solidFill>
                <a:srgbClr val="FF0015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t="19822" b="19280"/>
          <a:stretch/>
        </p:blipFill>
        <p:spPr>
          <a:xfrm>
            <a:off x="6570874" y="-146500"/>
            <a:ext cx="2516127" cy="1532273"/>
          </a:xfrm>
          <a:prstGeom prst="rect">
            <a:avLst/>
          </a:prstGeom>
          <a:noFill/>
          <a:ln>
            <a:noFill/>
          </a:ln>
          <a:effectLst>
            <a:outerShdw blurRad="185738" dist="47625" dir="4800000" algn="bl" rotWithShape="0">
              <a:srgbClr val="000000">
                <a:alpha val="19000"/>
              </a:srgbClr>
            </a:outerShdw>
          </a:effectLst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156" y="235510"/>
            <a:ext cx="815226" cy="815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135">
            <a:extLst>
              <a:ext uri="{FF2B5EF4-FFF2-40B4-BE49-F238E27FC236}">
                <a16:creationId xmlns:a16="http://schemas.microsoft.com/office/drawing/2014/main" id="{ABB89E8D-F78E-B935-C921-7080A2C3039B}"/>
              </a:ext>
            </a:extLst>
          </p:cNvPr>
          <p:cNvGrpSpPr/>
          <p:nvPr/>
        </p:nvGrpSpPr>
        <p:grpSpPr>
          <a:xfrm>
            <a:off x="6008451" y="1440554"/>
            <a:ext cx="2516127" cy="3606322"/>
            <a:chOff x="14407368" y="4108798"/>
            <a:chExt cx="7568848" cy="9607208"/>
          </a:xfrm>
        </p:grpSpPr>
        <p:sp>
          <p:nvSpPr>
            <p:cNvPr id="6" name="Shape 10354">
              <a:extLst>
                <a:ext uri="{FF2B5EF4-FFF2-40B4-BE49-F238E27FC236}">
                  <a16:creationId xmlns:a16="http://schemas.microsoft.com/office/drawing/2014/main" id="{36FF1DD9-2401-251D-9B0E-B07526747828}"/>
                </a:ext>
              </a:extLst>
            </p:cNvPr>
            <p:cNvSpPr/>
            <p:nvPr/>
          </p:nvSpPr>
          <p:spPr>
            <a:xfrm>
              <a:off x="14407368" y="4112415"/>
              <a:ext cx="7568848" cy="9582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2" h="21116" extrusionOk="0">
                  <a:moveTo>
                    <a:pt x="1988" y="8601"/>
                  </a:moveTo>
                  <a:cubicBezTo>
                    <a:pt x="1988" y="8601"/>
                    <a:pt x="2362" y="8118"/>
                    <a:pt x="1988" y="7586"/>
                  </a:cubicBezTo>
                  <a:cubicBezTo>
                    <a:pt x="1615" y="7054"/>
                    <a:pt x="1864" y="5073"/>
                    <a:pt x="2736" y="3720"/>
                  </a:cubicBezTo>
                  <a:cubicBezTo>
                    <a:pt x="3608" y="2367"/>
                    <a:pt x="4355" y="1352"/>
                    <a:pt x="9026" y="434"/>
                  </a:cubicBezTo>
                  <a:cubicBezTo>
                    <a:pt x="13697" y="-484"/>
                    <a:pt x="16126" y="96"/>
                    <a:pt x="18368" y="1787"/>
                  </a:cubicBezTo>
                  <a:cubicBezTo>
                    <a:pt x="20610" y="3478"/>
                    <a:pt x="21357" y="5895"/>
                    <a:pt x="20672" y="8311"/>
                  </a:cubicBezTo>
                  <a:cubicBezTo>
                    <a:pt x="19987" y="10727"/>
                    <a:pt x="17558" y="11065"/>
                    <a:pt x="17745" y="13530"/>
                  </a:cubicBezTo>
                  <a:cubicBezTo>
                    <a:pt x="17932" y="15994"/>
                    <a:pt x="21432" y="21116"/>
                    <a:pt x="21432" y="21116"/>
                  </a:cubicBezTo>
                  <a:lnTo>
                    <a:pt x="9088" y="21116"/>
                  </a:lnTo>
                  <a:cubicBezTo>
                    <a:pt x="9088" y="21116"/>
                    <a:pt x="9618" y="19642"/>
                    <a:pt x="8964" y="18265"/>
                  </a:cubicBezTo>
                  <a:cubicBezTo>
                    <a:pt x="8964" y="18265"/>
                    <a:pt x="7959" y="16507"/>
                    <a:pt x="7189" y="16544"/>
                  </a:cubicBezTo>
                  <a:cubicBezTo>
                    <a:pt x="6418" y="16580"/>
                    <a:pt x="4083" y="16779"/>
                    <a:pt x="3452" y="16707"/>
                  </a:cubicBezTo>
                  <a:cubicBezTo>
                    <a:pt x="2821" y="16634"/>
                    <a:pt x="2214" y="16471"/>
                    <a:pt x="2261" y="15619"/>
                  </a:cubicBezTo>
                  <a:cubicBezTo>
                    <a:pt x="2308" y="14768"/>
                    <a:pt x="2238" y="14623"/>
                    <a:pt x="1887" y="14442"/>
                  </a:cubicBezTo>
                  <a:cubicBezTo>
                    <a:pt x="1537" y="14260"/>
                    <a:pt x="1397" y="13916"/>
                    <a:pt x="1677" y="13735"/>
                  </a:cubicBezTo>
                  <a:cubicBezTo>
                    <a:pt x="1957" y="13554"/>
                    <a:pt x="1957" y="13554"/>
                    <a:pt x="1957" y="13554"/>
                  </a:cubicBezTo>
                  <a:cubicBezTo>
                    <a:pt x="1957" y="13554"/>
                    <a:pt x="1747" y="13445"/>
                    <a:pt x="1420" y="13282"/>
                  </a:cubicBezTo>
                  <a:cubicBezTo>
                    <a:pt x="1093" y="13119"/>
                    <a:pt x="1163" y="12883"/>
                    <a:pt x="1257" y="12702"/>
                  </a:cubicBezTo>
                  <a:cubicBezTo>
                    <a:pt x="1350" y="12521"/>
                    <a:pt x="1537" y="12104"/>
                    <a:pt x="1327" y="12031"/>
                  </a:cubicBezTo>
                  <a:cubicBezTo>
                    <a:pt x="1117" y="11959"/>
                    <a:pt x="743" y="11778"/>
                    <a:pt x="416" y="11633"/>
                  </a:cubicBezTo>
                  <a:cubicBezTo>
                    <a:pt x="89" y="11488"/>
                    <a:pt x="-168" y="11234"/>
                    <a:pt x="136" y="10817"/>
                  </a:cubicBezTo>
                  <a:cubicBezTo>
                    <a:pt x="439" y="10401"/>
                    <a:pt x="1988" y="8601"/>
                    <a:pt x="1988" y="860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endParaRPr sz="2532" dirty="0">
                <a:latin typeface="Lato Light" panose="020F0502020204030203" pitchFamily="34" charset="0"/>
              </a:endParaRPr>
            </a:p>
          </p:txBody>
        </p:sp>
        <p:sp>
          <p:nvSpPr>
            <p:cNvPr id="7" name="Shape 10355">
              <a:extLst>
                <a:ext uri="{FF2B5EF4-FFF2-40B4-BE49-F238E27FC236}">
                  <a16:creationId xmlns:a16="http://schemas.microsoft.com/office/drawing/2014/main" id="{8830E15A-CA2A-299B-AB6A-2E9D3F4CFAAD}"/>
                </a:ext>
              </a:extLst>
            </p:cNvPr>
            <p:cNvSpPr/>
            <p:nvPr/>
          </p:nvSpPr>
          <p:spPr>
            <a:xfrm>
              <a:off x="15175975" y="5793015"/>
              <a:ext cx="1056103" cy="924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029" extrusionOk="0">
                  <a:moveTo>
                    <a:pt x="20115" y="12466"/>
                  </a:moveTo>
                  <a:cubicBezTo>
                    <a:pt x="19732" y="10390"/>
                    <a:pt x="17957" y="9059"/>
                    <a:pt x="16157" y="9500"/>
                  </a:cubicBezTo>
                  <a:cubicBezTo>
                    <a:pt x="15676" y="9618"/>
                    <a:pt x="15243" y="9853"/>
                    <a:pt x="14872" y="10171"/>
                  </a:cubicBezTo>
                  <a:lnTo>
                    <a:pt x="17218" y="12800"/>
                  </a:lnTo>
                  <a:cubicBezTo>
                    <a:pt x="17383" y="12986"/>
                    <a:pt x="17387" y="13290"/>
                    <a:pt x="17227" y="13481"/>
                  </a:cubicBezTo>
                  <a:cubicBezTo>
                    <a:pt x="17066" y="13671"/>
                    <a:pt x="16803" y="13676"/>
                    <a:pt x="16637" y="13490"/>
                  </a:cubicBezTo>
                  <a:lnTo>
                    <a:pt x="14268" y="10834"/>
                  </a:lnTo>
                  <a:cubicBezTo>
                    <a:pt x="13652" y="11707"/>
                    <a:pt x="13371" y="12880"/>
                    <a:pt x="13589" y="14063"/>
                  </a:cubicBezTo>
                  <a:cubicBezTo>
                    <a:pt x="13972" y="16139"/>
                    <a:pt x="15747" y="17470"/>
                    <a:pt x="17547" y="17029"/>
                  </a:cubicBezTo>
                  <a:cubicBezTo>
                    <a:pt x="19346" y="16589"/>
                    <a:pt x="20498" y="14541"/>
                    <a:pt x="20115" y="12466"/>
                  </a:cubicBezTo>
                  <a:close/>
                  <a:moveTo>
                    <a:pt x="12445" y="7390"/>
                  </a:moveTo>
                  <a:lnTo>
                    <a:pt x="10862" y="7777"/>
                  </a:lnTo>
                  <a:cubicBezTo>
                    <a:pt x="10683" y="7821"/>
                    <a:pt x="10443" y="7721"/>
                    <a:pt x="10330" y="7554"/>
                  </a:cubicBezTo>
                  <a:lnTo>
                    <a:pt x="9382" y="6156"/>
                  </a:lnTo>
                  <a:lnTo>
                    <a:pt x="7858" y="9354"/>
                  </a:lnTo>
                  <a:cubicBezTo>
                    <a:pt x="7858" y="9354"/>
                    <a:pt x="8237" y="9436"/>
                    <a:pt x="8700" y="9536"/>
                  </a:cubicBezTo>
                  <a:lnTo>
                    <a:pt x="12662" y="8566"/>
                  </a:lnTo>
                  <a:cubicBezTo>
                    <a:pt x="12662" y="8566"/>
                    <a:pt x="12445" y="7390"/>
                    <a:pt x="12445" y="7390"/>
                  </a:cubicBezTo>
                  <a:close/>
                  <a:moveTo>
                    <a:pt x="12276" y="9645"/>
                  </a:moveTo>
                  <a:lnTo>
                    <a:pt x="10649" y="10043"/>
                  </a:lnTo>
                  <a:cubicBezTo>
                    <a:pt x="10837" y="10188"/>
                    <a:pt x="10975" y="10413"/>
                    <a:pt x="11024" y="10676"/>
                  </a:cubicBezTo>
                  <a:lnTo>
                    <a:pt x="11025" y="10675"/>
                  </a:lnTo>
                  <a:cubicBezTo>
                    <a:pt x="11025" y="10675"/>
                    <a:pt x="11166" y="11451"/>
                    <a:pt x="11342" y="12416"/>
                  </a:cubicBezTo>
                  <a:cubicBezTo>
                    <a:pt x="11342" y="12416"/>
                    <a:pt x="12276" y="9645"/>
                    <a:pt x="12276" y="9645"/>
                  </a:cubicBezTo>
                  <a:close/>
                  <a:moveTo>
                    <a:pt x="9392" y="11587"/>
                  </a:moveTo>
                  <a:cubicBezTo>
                    <a:pt x="9392" y="11587"/>
                    <a:pt x="7390" y="11287"/>
                    <a:pt x="6435" y="11138"/>
                  </a:cubicBezTo>
                  <a:lnTo>
                    <a:pt x="5956" y="12381"/>
                  </a:lnTo>
                  <a:cubicBezTo>
                    <a:pt x="6790" y="12920"/>
                    <a:pt x="7454" y="13798"/>
                    <a:pt x="7783" y="14892"/>
                  </a:cubicBezTo>
                  <a:lnTo>
                    <a:pt x="9906" y="14373"/>
                  </a:lnTo>
                  <a:cubicBezTo>
                    <a:pt x="9906" y="14373"/>
                    <a:pt x="9392" y="11587"/>
                    <a:pt x="9392" y="11587"/>
                  </a:cubicBezTo>
                  <a:close/>
                  <a:moveTo>
                    <a:pt x="7320" y="15990"/>
                  </a:moveTo>
                  <a:lnTo>
                    <a:pt x="4073" y="16785"/>
                  </a:lnTo>
                  <a:cubicBezTo>
                    <a:pt x="3848" y="16840"/>
                    <a:pt x="3626" y="16674"/>
                    <a:pt x="3578" y="16414"/>
                  </a:cubicBezTo>
                  <a:cubicBezTo>
                    <a:pt x="3557" y="16296"/>
                    <a:pt x="3576" y="16181"/>
                    <a:pt x="3622" y="16083"/>
                  </a:cubicBezTo>
                  <a:lnTo>
                    <a:pt x="3621" y="16082"/>
                  </a:lnTo>
                  <a:lnTo>
                    <a:pt x="4917" y="12711"/>
                  </a:lnTo>
                  <a:cubicBezTo>
                    <a:pt x="4410" y="12543"/>
                    <a:pt x="3861" y="12510"/>
                    <a:pt x="3309" y="12645"/>
                  </a:cubicBezTo>
                  <a:cubicBezTo>
                    <a:pt x="1510" y="13086"/>
                    <a:pt x="358" y="15133"/>
                    <a:pt x="741" y="17209"/>
                  </a:cubicBezTo>
                  <a:cubicBezTo>
                    <a:pt x="1124" y="19285"/>
                    <a:pt x="2899" y="20615"/>
                    <a:pt x="4699" y="20175"/>
                  </a:cubicBezTo>
                  <a:cubicBezTo>
                    <a:pt x="6388" y="19761"/>
                    <a:pt x="7507" y="17930"/>
                    <a:pt x="7320" y="15990"/>
                  </a:cubicBezTo>
                  <a:close/>
                  <a:moveTo>
                    <a:pt x="4700" y="15647"/>
                  </a:moveTo>
                  <a:lnTo>
                    <a:pt x="7121" y="15055"/>
                  </a:lnTo>
                  <a:cubicBezTo>
                    <a:pt x="6845" y="14210"/>
                    <a:pt x="6329" y="13528"/>
                    <a:pt x="5683" y="13093"/>
                  </a:cubicBezTo>
                  <a:cubicBezTo>
                    <a:pt x="5683" y="13093"/>
                    <a:pt x="4700" y="15647"/>
                    <a:pt x="4700" y="15647"/>
                  </a:cubicBezTo>
                  <a:close/>
                  <a:moveTo>
                    <a:pt x="20768" y="12306"/>
                  </a:moveTo>
                  <a:cubicBezTo>
                    <a:pt x="21228" y="14801"/>
                    <a:pt x="19848" y="17253"/>
                    <a:pt x="17686" y="17782"/>
                  </a:cubicBezTo>
                  <a:cubicBezTo>
                    <a:pt x="15523" y="18311"/>
                    <a:pt x="13397" y="16718"/>
                    <a:pt x="12936" y="14223"/>
                  </a:cubicBezTo>
                  <a:cubicBezTo>
                    <a:pt x="12670" y="12777"/>
                    <a:pt x="13022" y="11346"/>
                    <a:pt x="13786" y="10295"/>
                  </a:cubicBezTo>
                  <a:lnTo>
                    <a:pt x="13180" y="9616"/>
                  </a:lnTo>
                  <a:lnTo>
                    <a:pt x="11655" y="14141"/>
                  </a:lnTo>
                  <a:cubicBezTo>
                    <a:pt x="11845" y="15192"/>
                    <a:pt x="12003" y="16082"/>
                    <a:pt x="12002" y="16116"/>
                  </a:cubicBezTo>
                  <a:cubicBezTo>
                    <a:pt x="11988" y="16676"/>
                    <a:pt x="11582" y="17117"/>
                    <a:pt x="11096" y="17100"/>
                  </a:cubicBezTo>
                  <a:cubicBezTo>
                    <a:pt x="10682" y="17085"/>
                    <a:pt x="10344" y="16743"/>
                    <a:pt x="10261" y="16295"/>
                  </a:cubicBezTo>
                  <a:lnTo>
                    <a:pt x="10260" y="16295"/>
                  </a:lnTo>
                  <a:lnTo>
                    <a:pt x="10079" y="15314"/>
                  </a:lnTo>
                  <a:lnTo>
                    <a:pt x="7974" y="15829"/>
                  </a:lnTo>
                  <a:cubicBezTo>
                    <a:pt x="8237" y="18189"/>
                    <a:pt x="6891" y="20425"/>
                    <a:pt x="4838" y="20928"/>
                  </a:cubicBezTo>
                  <a:cubicBezTo>
                    <a:pt x="2675" y="21457"/>
                    <a:pt x="549" y="19863"/>
                    <a:pt x="88" y="17369"/>
                  </a:cubicBezTo>
                  <a:cubicBezTo>
                    <a:pt x="-372" y="14874"/>
                    <a:pt x="1008" y="12422"/>
                    <a:pt x="3170" y="11892"/>
                  </a:cubicBezTo>
                  <a:cubicBezTo>
                    <a:pt x="3866" y="11722"/>
                    <a:pt x="4557" y="11772"/>
                    <a:pt x="5191" y="12001"/>
                  </a:cubicBezTo>
                  <a:lnTo>
                    <a:pt x="5611" y="10908"/>
                  </a:lnTo>
                  <a:cubicBezTo>
                    <a:pt x="5188" y="10637"/>
                    <a:pt x="4908" y="10111"/>
                    <a:pt x="4924" y="9516"/>
                  </a:cubicBezTo>
                  <a:cubicBezTo>
                    <a:pt x="4931" y="9235"/>
                    <a:pt x="5004" y="8976"/>
                    <a:pt x="5123" y="8753"/>
                  </a:cubicBezTo>
                  <a:lnTo>
                    <a:pt x="5122" y="8753"/>
                  </a:lnTo>
                  <a:lnTo>
                    <a:pt x="7375" y="4249"/>
                  </a:lnTo>
                  <a:lnTo>
                    <a:pt x="7375" y="4250"/>
                  </a:lnTo>
                  <a:cubicBezTo>
                    <a:pt x="7591" y="3700"/>
                    <a:pt x="8076" y="3326"/>
                    <a:pt x="8631" y="3346"/>
                  </a:cubicBezTo>
                  <a:cubicBezTo>
                    <a:pt x="9070" y="3361"/>
                    <a:pt x="9452" y="3620"/>
                    <a:pt x="9685" y="4006"/>
                  </a:cubicBezTo>
                  <a:lnTo>
                    <a:pt x="9686" y="4006"/>
                  </a:lnTo>
                  <a:lnTo>
                    <a:pt x="11018" y="6165"/>
                  </a:lnTo>
                  <a:lnTo>
                    <a:pt x="12915" y="5701"/>
                  </a:lnTo>
                  <a:cubicBezTo>
                    <a:pt x="13275" y="5613"/>
                    <a:pt x="13630" y="5878"/>
                    <a:pt x="13706" y="6294"/>
                  </a:cubicBezTo>
                  <a:cubicBezTo>
                    <a:pt x="13778" y="6683"/>
                    <a:pt x="13580" y="7062"/>
                    <a:pt x="13259" y="7182"/>
                  </a:cubicBezTo>
                  <a:lnTo>
                    <a:pt x="13534" y="8671"/>
                  </a:lnTo>
                  <a:lnTo>
                    <a:pt x="14385" y="9625"/>
                  </a:lnTo>
                  <a:cubicBezTo>
                    <a:pt x="14850" y="9205"/>
                    <a:pt x="15402" y="8898"/>
                    <a:pt x="16018" y="8747"/>
                  </a:cubicBezTo>
                  <a:cubicBezTo>
                    <a:pt x="18181" y="8217"/>
                    <a:pt x="20307" y="9811"/>
                    <a:pt x="20768" y="12306"/>
                  </a:cubicBezTo>
                  <a:close/>
                  <a:moveTo>
                    <a:pt x="8795" y="1859"/>
                  </a:moveTo>
                  <a:cubicBezTo>
                    <a:pt x="8642" y="1027"/>
                    <a:pt x="9102" y="210"/>
                    <a:pt x="9823" y="34"/>
                  </a:cubicBezTo>
                  <a:cubicBezTo>
                    <a:pt x="10543" y="-143"/>
                    <a:pt x="11252" y="388"/>
                    <a:pt x="11406" y="1220"/>
                  </a:cubicBezTo>
                  <a:cubicBezTo>
                    <a:pt x="11559" y="2051"/>
                    <a:pt x="11099" y="2869"/>
                    <a:pt x="10378" y="3045"/>
                  </a:cubicBezTo>
                  <a:cubicBezTo>
                    <a:pt x="9658" y="3222"/>
                    <a:pt x="8949" y="2690"/>
                    <a:pt x="8795" y="18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8" name="Shape 10356">
              <a:extLst>
                <a:ext uri="{FF2B5EF4-FFF2-40B4-BE49-F238E27FC236}">
                  <a16:creationId xmlns:a16="http://schemas.microsoft.com/office/drawing/2014/main" id="{DC3694D1-1004-24A4-7B2F-0C82C438CB14}"/>
                </a:ext>
              </a:extLst>
            </p:cNvPr>
            <p:cNvSpPr/>
            <p:nvPr/>
          </p:nvSpPr>
          <p:spPr>
            <a:xfrm>
              <a:off x="17978664" y="7053490"/>
              <a:ext cx="567697" cy="67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12242"/>
                  </a:moveTo>
                  <a:cubicBezTo>
                    <a:pt x="19543" y="12836"/>
                    <a:pt x="18964" y="13322"/>
                    <a:pt x="18257" y="13322"/>
                  </a:cubicBezTo>
                  <a:lnTo>
                    <a:pt x="3343" y="13322"/>
                  </a:lnTo>
                  <a:cubicBezTo>
                    <a:pt x="2636" y="13322"/>
                    <a:pt x="2057" y="12836"/>
                    <a:pt x="2057" y="12242"/>
                  </a:cubicBezTo>
                  <a:lnTo>
                    <a:pt x="2057" y="4322"/>
                  </a:lnTo>
                  <a:cubicBezTo>
                    <a:pt x="2057" y="3728"/>
                    <a:pt x="2636" y="3242"/>
                    <a:pt x="3343" y="3242"/>
                  </a:cubicBezTo>
                  <a:lnTo>
                    <a:pt x="18257" y="3242"/>
                  </a:lnTo>
                  <a:cubicBezTo>
                    <a:pt x="18964" y="3242"/>
                    <a:pt x="19543" y="3728"/>
                    <a:pt x="19543" y="4322"/>
                  </a:cubicBezTo>
                  <a:cubicBezTo>
                    <a:pt x="19543" y="4322"/>
                    <a:pt x="19543" y="12242"/>
                    <a:pt x="19543" y="12242"/>
                  </a:cubicBezTo>
                  <a:close/>
                  <a:moveTo>
                    <a:pt x="17743" y="18146"/>
                  </a:moveTo>
                  <a:cubicBezTo>
                    <a:pt x="16891" y="18146"/>
                    <a:pt x="16200" y="17566"/>
                    <a:pt x="16200" y="16850"/>
                  </a:cubicBezTo>
                  <a:cubicBezTo>
                    <a:pt x="16200" y="16134"/>
                    <a:pt x="16891" y="15554"/>
                    <a:pt x="17743" y="15554"/>
                  </a:cubicBezTo>
                  <a:cubicBezTo>
                    <a:pt x="18594" y="15554"/>
                    <a:pt x="19285" y="16134"/>
                    <a:pt x="19285" y="16850"/>
                  </a:cubicBezTo>
                  <a:cubicBezTo>
                    <a:pt x="19285" y="17566"/>
                    <a:pt x="18594" y="18146"/>
                    <a:pt x="17743" y="18146"/>
                  </a:cubicBezTo>
                  <a:close/>
                  <a:moveTo>
                    <a:pt x="3857" y="18146"/>
                  </a:moveTo>
                  <a:cubicBezTo>
                    <a:pt x="3005" y="18146"/>
                    <a:pt x="2315" y="17566"/>
                    <a:pt x="2315" y="16850"/>
                  </a:cubicBezTo>
                  <a:cubicBezTo>
                    <a:pt x="2315" y="16134"/>
                    <a:pt x="3005" y="15554"/>
                    <a:pt x="3857" y="15554"/>
                  </a:cubicBezTo>
                  <a:cubicBezTo>
                    <a:pt x="4709" y="15554"/>
                    <a:pt x="5400" y="16134"/>
                    <a:pt x="5400" y="16850"/>
                  </a:cubicBezTo>
                  <a:cubicBezTo>
                    <a:pt x="5400" y="17566"/>
                    <a:pt x="4709" y="18146"/>
                    <a:pt x="3857" y="18146"/>
                  </a:cubicBezTo>
                  <a:close/>
                  <a:moveTo>
                    <a:pt x="5657" y="1513"/>
                  </a:moveTo>
                  <a:cubicBezTo>
                    <a:pt x="5657" y="1275"/>
                    <a:pt x="5889" y="1081"/>
                    <a:pt x="6171" y="1081"/>
                  </a:cubicBezTo>
                  <a:lnTo>
                    <a:pt x="15429" y="1081"/>
                  </a:lnTo>
                  <a:cubicBezTo>
                    <a:pt x="15711" y="1081"/>
                    <a:pt x="15943" y="1275"/>
                    <a:pt x="15943" y="1513"/>
                  </a:cubicBezTo>
                  <a:lnTo>
                    <a:pt x="15943" y="1729"/>
                  </a:lnTo>
                  <a:cubicBezTo>
                    <a:pt x="15943" y="1967"/>
                    <a:pt x="15711" y="2161"/>
                    <a:pt x="15429" y="2161"/>
                  </a:cubicBezTo>
                  <a:lnTo>
                    <a:pt x="6171" y="2161"/>
                  </a:lnTo>
                  <a:cubicBezTo>
                    <a:pt x="5889" y="2161"/>
                    <a:pt x="5657" y="1967"/>
                    <a:pt x="5657" y="1729"/>
                  </a:cubicBezTo>
                  <a:cubicBezTo>
                    <a:pt x="5657" y="1729"/>
                    <a:pt x="5657" y="1513"/>
                    <a:pt x="5657" y="1513"/>
                  </a:cubicBezTo>
                  <a:close/>
                  <a:moveTo>
                    <a:pt x="20314" y="0"/>
                  </a:moveTo>
                  <a:lnTo>
                    <a:pt x="1286" y="0"/>
                  </a:lnTo>
                  <a:cubicBezTo>
                    <a:pt x="579" y="0"/>
                    <a:pt x="0" y="486"/>
                    <a:pt x="0" y="1080"/>
                  </a:cubicBezTo>
                  <a:lnTo>
                    <a:pt x="0" y="18360"/>
                  </a:lnTo>
                  <a:cubicBezTo>
                    <a:pt x="0" y="18954"/>
                    <a:pt x="579" y="19440"/>
                    <a:pt x="1286" y="19440"/>
                  </a:cubicBezTo>
                  <a:lnTo>
                    <a:pt x="1800" y="19440"/>
                  </a:lnTo>
                  <a:cubicBezTo>
                    <a:pt x="1800" y="19440"/>
                    <a:pt x="1800" y="20498"/>
                    <a:pt x="1800" y="20520"/>
                  </a:cubicBezTo>
                  <a:cubicBezTo>
                    <a:pt x="1800" y="21114"/>
                    <a:pt x="2379" y="21600"/>
                    <a:pt x="3086" y="21600"/>
                  </a:cubicBezTo>
                  <a:lnTo>
                    <a:pt x="4629" y="21600"/>
                  </a:lnTo>
                  <a:cubicBezTo>
                    <a:pt x="5336" y="21600"/>
                    <a:pt x="5915" y="21114"/>
                    <a:pt x="5915" y="20520"/>
                  </a:cubicBezTo>
                  <a:cubicBezTo>
                    <a:pt x="5915" y="20498"/>
                    <a:pt x="5915" y="19440"/>
                    <a:pt x="5915" y="19440"/>
                  </a:cubicBezTo>
                  <a:lnTo>
                    <a:pt x="15685" y="19440"/>
                  </a:lnTo>
                  <a:cubicBezTo>
                    <a:pt x="15685" y="19440"/>
                    <a:pt x="15685" y="20498"/>
                    <a:pt x="15685" y="20520"/>
                  </a:cubicBezTo>
                  <a:cubicBezTo>
                    <a:pt x="15685" y="21114"/>
                    <a:pt x="16264" y="21600"/>
                    <a:pt x="16971" y="21600"/>
                  </a:cubicBezTo>
                  <a:lnTo>
                    <a:pt x="18514" y="21600"/>
                  </a:lnTo>
                  <a:cubicBezTo>
                    <a:pt x="19221" y="21600"/>
                    <a:pt x="19800" y="21114"/>
                    <a:pt x="19800" y="20520"/>
                  </a:cubicBezTo>
                  <a:cubicBezTo>
                    <a:pt x="19800" y="20498"/>
                    <a:pt x="19800" y="19440"/>
                    <a:pt x="19800" y="19440"/>
                  </a:cubicBezTo>
                  <a:lnTo>
                    <a:pt x="20314" y="19440"/>
                  </a:lnTo>
                  <a:cubicBezTo>
                    <a:pt x="21021" y="19440"/>
                    <a:pt x="21600" y="18954"/>
                    <a:pt x="21600" y="18360"/>
                  </a:cubicBezTo>
                  <a:lnTo>
                    <a:pt x="21600" y="1080"/>
                  </a:lnTo>
                  <a:cubicBezTo>
                    <a:pt x="21600" y="486"/>
                    <a:pt x="21021" y="0"/>
                    <a:pt x="2031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9" name="Shape 10357">
              <a:extLst>
                <a:ext uri="{FF2B5EF4-FFF2-40B4-BE49-F238E27FC236}">
                  <a16:creationId xmlns:a16="http://schemas.microsoft.com/office/drawing/2014/main" id="{41EBE152-9164-102B-50DB-94E2863B2B50}"/>
                </a:ext>
              </a:extLst>
            </p:cNvPr>
            <p:cNvSpPr/>
            <p:nvPr/>
          </p:nvSpPr>
          <p:spPr>
            <a:xfrm>
              <a:off x="19346002" y="5826856"/>
              <a:ext cx="524618" cy="1049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4050"/>
                  </a:moveTo>
                  <a:lnTo>
                    <a:pt x="1618" y="4050"/>
                  </a:lnTo>
                  <a:lnTo>
                    <a:pt x="1618" y="17550"/>
                  </a:lnTo>
                  <a:lnTo>
                    <a:pt x="20250" y="17550"/>
                  </a:lnTo>
                  <a:lnTo>
                    <a:pt x="20250" y="4050"/>
                  </a:lnTo>
                  <a:close/>
                  <a:moveTo>
                    <a:pt x="14175" y="2025"/>
                  </a:moveTo>
                  <a:lnTo>
                    <a:pt x="7425" y="2025"/>
                  </a:lnTo>
                  <a:cubicBezTo>
                    <a:pt x="7052" y="2025"/>
                    <a:pt x="6750" y="2176"/>
                    <a:pt x="6750" y="2363"/>
                  </a:cubicBezTo>
                  <a:cubicBezTo>
                    <a:pt x="6750" y="2549"/>
                    <a:pt x="7052" y="2700"/>
                    <a:pt x="7425" y="2700"/>
                  </a:cubicBezTo>
                  <a:lnTo>
                    <a:pt x="14175" y="2700"/>
                  </a:lnTo>
                  <a:cubicBezTo>
                    <a:pt x="14548" y="2700"/>
                    <a:pt x="14850" y="2549"/>
                    <a:pt x="14850" y="2363"/>
                  </a:cubicBezTo>
                  <a:cubicBezTo>
                    <a:pt x="14850" y="2176"/>
                    <a:pt x="14548" y="2025"/>
                    <a:pt x="14175" y="2025"/>
                  </a:cubicBezTo>
                  <a:close/>
                  <a:moveTo>
                    <a:pt x="11475" y="20250"/>
                  </a:moveTo>
                  <a:cubicBezTo>
                    <a:pt x="12593" y="20250"/>
                    <a:pt x="13500" y="19797"/>
                    <a:pt x="13500" y="19238"/>
                  </a:cubicBezTo>
                  <a:cubicBezTo>
                    <a:pt x="13500" y="18678"/>
                    <a:pt x="12593" y="18225"/>
                    <a:pt x="11475" y="18225"/>
                  </a:cubicBezTo>
                  <a:cubicBezTo>
                    <a:pt x="10357" y="18225"/>
                    <a:pt x="9450" y="18678"/>
                    <a:pt x="9450" y="19238"/>
                  </a:cubicBezTo>
                  <a:cubicBezTo>
                    <a:pt x="9450" y="19797"/>
                    <a:pt x="10357" y="20250"/>
                    <a:pt x="11475" y="20250"/>
                  </a:cubicBezTo>
                  <a:close/>
                  <a:moveTo>
                    <a:pt x="18900" y="21600"/>
                  </a:moveTo>
                  <a:lnTo>
                    <a:pt x="2700" y="21600"/>
                  </a:lnTo>
                  <a:cubicBezTo>
                    <a:pt x="1954" y="21600"/>
                    <a:pt x="1279" y="21449"/>
                    <a:pt x="791" y="21205"/>
                  </a:cubicBezTo>
                  <a:cubicBezTo>
                    <a:pt x="302" y="20960"/>
                    <a:pt x="0" y="20623"/>
                    <a:pt x="0" y="20250"/>
                  </a:cubicBezTo>
                  <a:lnTo>
                    <a:pt x="0" y="1350"/>
                  </a:lnTo>
                  <a:cubicBezTo>
                    <a:pt x="0" y="977"/>
                    <a:pt x="302" y="640"/>
                    <a:pt x="791" y="395"/>
                  </a:cubicBezTo>
                  <a:cubicBezTo>
                    <a:pt x="1279" y="151"/>
                    <a:pt x="1954" y="0"/>
                    <a:pt x="2700" y="0"/>
                  </a:cubicBezTo>
                  <a:lnTo>
                    <a:pt x="18900" y="0"/>
                  </a:lnTo>
                  <a:cubicBezTo>
                    <a:pt x="19646" y="0"/>
                    <a:pt x="20321" y="151"/>
                    <a:pt x="20809" y="395"/>
                  </a:cubicBezTo>
                  <a:cubicBezTo>
                    <a:pt x="21298" y="640"/>
                    <a:pt x="21600" y="977"/>
                    <a:pt x="21600" y="1350"/>
                  </a:cubicBezTo>
                  <a:lnTo>
                    <a:pt x="21600" y="20250"/>
                  </a:lnTo>
                  <a:cubicBezTo>
                    <a:pt x="21600" y="20623"/>
                    <a:pt x="21298" y="20960"/>
                    <a:pt x="20809" y="21205"/>
                  </a:cubicBezTo>
                  <a:cubicBezTo>
                    <a:pt x="20321" y="21449"/>
                    <a:pt x="19646" y="21600"/>
                    <a:pt x="1890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" name="Shape 10358">
              <a:extLst>
                <a:ext uri="{FF2B5EF4-FFF2-40B4-BE49-F238E27FC236}">
                  <a16:creationId xmlns:a16="http://schemas.microsoft.com/office/drawing/2014/main" id="{1240149B-DF18-1AD1-0486-536E8BF4DBCC}"/>
                </a:ext>
              </a:extLst>
            </p:cNvPr>
            <p:cNvSpPr/>
            <p:nvPr/>
          </p:nvSpPr>
          <p:spPr>
            <a:xfrm>
              <a:off x="18888390" y="7193820"/>
              <a:ext cx="1013871" cy="761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7" y="10069"/>
                  </a:moveTo>
                  <a:cubicBezTo>
                    <a:pt x="13591" y="10069"/>
                    <a:pt x="12956" y="9222"/>
                    <a:pt x="12956" y="8178"/>
                  </a:cubicBezTo>
                  <a:cubicBezTo>
                    <a:pt x="12956" y="7133"/>
                    <a:pt x="13591" y="6286"/>
                    <a:pt x="14377" y="6286"/>
                  </a:cubicBezTo>
                  <a:cubicBezTo>
                    <a:pt x="15161" y="6286"/>
                    <a:pt x="15797" y="7133"/>
                    <a:pt x="15797" y="8178"/>
                  </a:cubicBezTo>
                  <a:cubicBezTo>
                    <a:pt x="15797" y="9222"/>
                    <a:pt x="15161" y="10069"/>
                    <a:pt x="14377" y="10069"/>
                  </a:cubicBezTo>
                  <a:close/>
                  <a:moveTo>
                    <a:pt x="9355" y="17542"/>
                  </a:moveTo>
                  <a:lnTo>
                    <a:pt x="6514" y="17542"/>
                  </a:lnTo>
                  <a:lnTo>
                    <a:pt x="6514" y="13759"/>
                  </a:lnTo>
                  <a:lnTo>
                    <a:pt x="9355" y="13759"/>
                  </a:lnTo>
                  <a:cubicBezTo>
                    <a:pt x="9355" y="13759"/>
                    <a:pt x="9355" y="17542"/>
                    <a:pt x="9355" y="17542"/>
                  </a:cubicBezTo>
                  <a:close/>
                  <a:moveTo>
                    <a:pt x="4885" y="17542"/>
                  </a:moveTo>
                  <a:lnTo>
                    <a:pt x="2045" y="17542"/>
                  </a:lnTo>
                  <a:lnTo>
                    <a:pt x="2045" y="13759"/>
                  </a:lnTo>
                  <a:lnTo>
                    <a:pt x="4885" y="13759"/>
                  </a:lnTo>
                  <a:cubicBezTo>
                    <a:pt x="4885" y="13759"/>
                    <a:pt x="4885" y="17542"/>
                    <a:pt x="4885" y="17542"/>
                  </a:cubicBezTo>
                  <a:close/>
                  <a:moveTo>
                    <a:pt x="14377" y="1737"/>
                  </a:moveTo>
                  <a:lnTo>
                    <a:pt x="7198" y="11684"/>
                  </a:lnTo>
                  <a:lnTo>
                    <a:pt x="624" y="11684"/>
                  </a:lnTo>
                  <a:lnTo>
                    <a:pt x="624" y="21600"/>
                  </a:lnTo>
                  <a:lnTo>
                    <a:pt x="12488" y="21600"/>
                  </a:lnTo>
                  <a:lnTo>
                    <a:pt x="12488" y="13750"/>
                  </a:lnTo>
                  <a:lnTo>
                    <a:pt x="16265" y="13750"/>
                  </a:lnTo>
                  <a:lnTo>
                    <a:pt x="16265" y="21600"/>
                  </a:lnTo>
                  <a:lnTo>
                    <a:pt x="20961" y="21600"/>
                  </a:lnTo>
                  <a:lnTo>
                    <a:pt x="20961" y="11747"/>
                  </a:lnTo>
                  <a:lnTo>
                    <a:pt x="21600" y="11747"/>
                  </a:lnTo>
                  <a:cubicBezTo>
                    <a:pt x="21600" y="11747"/>
                    <a:pt x="14377" y="1737"/>
                    <a:pt x="14377" y="1737"/>
                  </a:cubicBezTo>
                  <a:close/>
                  <a:moveTo>
                    <a:pt x="21585" y="9988"/>
                  </a:moveTo>
                  <a:lnTo>
                    <a:pt x="21585" y="10640"/>
                  </a:lnTo>
                  <a:lnTo>
                    <a:pt x="14376" y="652"/>
                  </a:lnTo>
                  <a:lnTo>
                    <a:pt x="6905" y="11004"/>
                  </a:lnTo>
                  <a:lnTo>
                    <a:pt x="0" y="11004"/>
                  </a:lnTo>
                  <a:lnTo>
                    <a:pt x="4124" y="5099"/>
                  </a:lnTo>
                  <a:lnTo>
                    <a:pt x="10696" y="5099"/>
                  </a:lnTo>
                  <a:lnTo>
                    <a:pt x="14376" y="0"/>
                  </a:lnTo>
                  <a:cubicBezTo>
                    <a:pt x="14376" y="0"/>
                    <a:pt x="21585" y="9988"/>
                    <a:pt x="21585" y="99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1" name="Shape 10359">
              <a:extLst>
                <a:ext uri="{FF2B5EF4-FFF2-40B4-BE49-F238E27FC236}">
                  <a16:creationId xmlns:a16="http://schemas.microsoft.com/office/drawing/2014/main" id="{6C038D57-A550-7A16-3BF7-B97FECC7F2E4}"/>
                </a:ext>
              </a:extLst>
            </p:cNvPr>
            <p:cNvSpPr/>
            <p:nvPr/>
          </p:nvSpPr>
          <p:spPr>
            <a:xfrm>
              <a:off x="19929794" y="6617313"/>
              <a:ext cx="835507" cy="736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2" name="Shape 10360">
              <a:extLst>
                <a:ext uri="{FF2B5EF4-FFF2-40B4-BE49-F238E27FC236}">
                  <a16:creationId xmlns:a16="http://schemas.microsoft.com/office/drawing/2014/main" id="{9A002AC5-B035-07FA-287B-C13D8D6BF067}"/>
                </a:ext>
              </a:extLst>
            </p:cNvPr>
            <p:cNvSpPr/>
            <p:nvPr/>
          </p:nvSpPr>
          <p:spPr>
            <a:xfrm>
              <a:off x="16246750" y="8337717"/>
              <a:ext cx="1090495" cy="72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3" extrusionOk="0">
                  <a:moveTo>
                    <a:pt x="17523" y="7527"/>
                  </a:moveTo>
                  <a:lnTo>
                    <a:pt x="16892" y="5510"/>
                  </a:lnTo>
                  <a:lnTo>
                    <a:pt x="16892" y="5510"/>
                  </a:lnTo>
                  <a:cubicBezTo>
                    <a:pt x="16891" y="5509"/>
                    <a:pt x="16891" y="5507"/>
                    <a:pt x="16891" y="5505"/>
                  </a:cubicBezTo>
                  <a:cubicBezTo>
                    <a:pt x="16543" y="4391"/>
                    <a:pt x="13689" y="5277"/>
                    <a:pt x="10517" y="7484"/>
                  </a:cubicBezTo>
                  <a:cubicBezTo>
                    <a:pt x="7344" y="9692"/>
                    <a:pt x="5056" y="12384"/>
                    <a:pt x="5404" y="13498"/>
                  </a:cubicBezTo>
                  <a:cubicBezTo>
                    <a:pt x="5404" y="13499"/>
                    <a:pt x="5405" y="13501"/>
                    <a:pt x="5405" y="13502"/>
                  </a:cubicBezTo>
                  <a:lnTo>
                    <a:pt x="5405" y="13503"/>
                  </a:lnTo>
                  <a:lnTo>
                    <a:pt x="5495" y="13791"/>
                  </a:lnTo>
                  <a:lnTo>
                    <a:pt x="0" y="14107"/>
                  </a:lnTo>
                  <a:lnTo>
                    <a:pt x="8178" y="0"/>
                  </a:lnTo>
                  <a:lnTo>
                    <a:pt x="21600" y="1182"/>
                  </a:lnTo>
                  <a:cubicBezTo>
                    <a:pt x="21600" y="1182"/>
                    <a:pt x="17523" y="7527"/>
                    <a:pt x="17523" y="7527"/>
                  </a:cubicBezTo>
                  <a:close/>
                  <a:moveTo>
                    <a:pt x="5685" y="19621"/>
                  </a:moveTo>
                  <a:cubicBezTo>
                    <a:pt x="5884" y="20257"/>
                    <a:pt x="5703" y="21011"/>
                    <a:pt x="5280" y="21306"/>
                  </a:cubicBezTo>
                  <a:cubicBezTo>
                    <a:pt x="4857" y="21600"/>
                    <a:pt x="4353" y="21323"/>
                    <a:pt x="4154" y="20686"/>
                  </a:cubicBezTo>
                  <a:cubicBezTo>
                    <a:pt x="4021" y="20261"/>
                    <a:pt x="4061" y="19785"/>
                    <a:pt x="4227" y="19427"/>
                  </a:cubicBezTo>
                  <a:lnTo>
                    <a:pt x="2645" y="14366"/>
                  </a:lnTo>
                  <a:lnTo>
                    <a:pt x="3561" y="14314"/>
                  </a:lnTo>
                  <a:lnTo>
                    <a:pt x="4992" y="18894"/>
                  </a:lnTo>
                  <a:cubicBezTo>
                    <a:pt x="5283" y="18935"/>
                    <a:pt x="5552" y="19195"/>
                    <a:pt x="5685" y="19621"/>
                  </a:cubicBezTo>
                  <a:close/>
                  <a:moveTo>
                    <a:pt x="17927" y="11804"/>
                  </a:moveTo>
                  <a:lnTo>
                    <a:pt x="16207" y="6303"/>
                  </a:lnTo>
                  <a:cubicBezTo>
                    <a:pt x="15632" y="6170"/>
                    <a:pt x="13695" y="6675"/>
                    <a:pt x="10877" y="8636"/>
                  </a:cubicBezTo>
                  <a:cubicBezTo>
                    <a:pt x="8057" y="10598"/>
                    <a:pt x="6553" y="12487"/>
                    <a:pt x="6252" y="13230"/>
                  </a:cubicBezTo>
                  <a:lnTo>
                    <a:pt x="7971" y="18731"/>
                  </a:lnTo>
                  <a:cubicBezTo>
                    <a:pt x="7971" y="18731"/>
                    <a:pt x="17927" y="11804"/>
                    <a:pt x="17927" y="11804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3" name="Shape 10361">
              <a:extLst>
                <a:ext uri="{FF2B5EF4-FFF2-40B4-BE49-F238E27FC236}">
                  <a16:creationId xmlns:a16="http://schemas.microsoft.com/office/drawing/2014/main" id="{CFC4136F-C1AD-0773-9067-191436E8820C}"/>
                </a:ext>
              </a:extLst>
            </p:cNvPr>
            <p:cNvSpPr/>
            <p:nvPr/>
          </p:nvSpPr>
          <p:spPr>
            <a:xfrm>
              <a:off x="18047762" y="8576521"/>
              <a:ext cx="779626" cy="510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4" name="Shape 10362">
              <a:extLst>
                <a:ext uri="{FF2B5EF4-FFF2-40B4-BE49-F238E27FC236}">
                  <a16:creationId xmlns:a16="http://schemas.microsoft.com/office/drawing/2014/main" id="{C96A529A-3A6E-EDF4-7759-3DC357A28D02}"/>
                </a:ext>
              </a:extLst>
            </p:cNvPr>
            <p:cNvSpPr/>
            <p:nvPr/>
          </p:nvSpPr>
          <p:spPr>
            <a:xfrm>
              <a:off x="18185036" y="7888290"/>
              <a:ext cx="532340" cy="53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8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5" name="Shape 10363">
              <a:extLst>
                <a:ext uri="{FF2B5EF4-FFF2-40B4-BE49-F238E27FC236}">
                  <a16:creationId xmlns:a16="http://schemas.microsoft.com/office/drawing/2014/main" id="{74E8A79E-015D-4AD1-2111-7F814806ED2B}"/>
                </a:ext>
              </a:extLst>
            </p:cNvPr>
            <p:cNvSpPr/>
            <p:nvPr/>
          </p:nvSpPr>
          <p:spPr>
            <a:xfrm>
              <a:off x="16563190" y="8572964"/>
              <a:ext cx="1358814" cy="1170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7" y="21600"/>
                  </a:moveTo>
                  <a:cubicBezTo>
                    <a:pt x="7087" y="19915"/>
                    <a:pt x="7254" y="17403"/>
                    <a:pt x="7225" y="15022"/>
                  </a:cubicBezTo>
                  <a:cubicBezTo>
                    <a:pt x="9087" y="15916"/>
                    <a:pt x="11129" y="16612"/>
                    <a:pt x="13235" y="14961"/>
                  </a:cubicBezTo>
                  <a:cubicBezTo>
                    <a:pt x="15319" y="13326"/>
                    <a:pt x="15547" y="10891"/>
                    <a:pt x="15533" y="8574"/>
                  </a:cubicBezTo>
                  <a:cubicBezTo>
                    <a:pt x="17412" y="9482"/>
                    <a:pt x="19470" y="10214"/>
                    <a:pt x="21600" y="8543"/>
                  </a:cubicBezTo>
                  <a:lnTo>
                    <a:pt x="20969" y="7441"/>
                  </a:lnTo>
                  <a:cubicBezTo>
                    <a:pt x="19165" y="8855"/>
                    <a:pt x="17455" y="8115"/>
                    <a:pt x="15526" y="7147"/>
                  </a:cubicBezTo>
                  <a:cubicBezTo>
                    <a:pt x="15470" y="4670"/>
                    <a:pt x="15489" y="2522"/>
                    <a:pt x="17315" y="1092"/>
                  </a:cubicBezTo>
                  <a:lnTo>
                    <a:pt x="16670" y="0"/>
                  </a:lnTo>
                  <a:cubicBezTo>
                    <a:pt x="14521" y="1685"/>
                    <a:pt x="14346" y="4208"/>
                    <a:pt x="14375" y="6589"/>
                  </a:cubicBezTo>
                  <a:cubicBezTo>
                    <a:pt x="12514" y="5696"/>
                    <a:pt x="10476" y="5018"/>
                    <a:pt x="8371" y="6668"/>
                  </a:cubicBezTo>
                  <a:cubicBezTo>
                    <a:pt x="6282" y="8306"/>
                    <a:pt x="6070" y="10724"/>
                    <a:pt x="6085" y="13045"/>
                  </a:cubicBezTo>
                  <a:cubicBezTo>
                    <a:pt x="4204" y="12134"/>
                    <a:pt x="2134" y="11396"/>
                    <a:pt x="0" y="13068"/>
                  </a:cubicBezTo>
                  <a:cubicBezTo>
                    <a:pt x="0" y="13068"/>
                    <a:pt x="641" y="14162"/>
                    <a:pt x="641" y="14162"/>
                  </a:cubicBezTo>
                  <a:cubicBezTo>
                    <a:pt x="2449" y="12745"/>
                    <a:pt x="4156" y="13499"/>
                    <a:pt x="6093" y="14471"/>
                  </a:cubicBezTo>
                  <a:cubicBezTo>
                    <a:pt x="6148" y="16943"/>
                    <a:pt x="6117" y="19084"/>
                    <a:pt x="4295" y="20512"/>
                  </a:cubicBezTo>
                  <a:lnTo>
                    <a:pt x="4937" y="21600"/>
                  </a:lnTo>
                  <a:close/>
                  <a:moveTo>
                    <a:pt x="4054" y="19679"/>
                  </a:moveTo>
                  <a:cubicBezTo>
                    <a:pt x="4369" y="19426"/>
                    <a:pt x="4614" y="19148"/>
                    <a:pt x="4809" y="18844"/>
                  </a:cubicBezTo>
                  <a:cubicBezTo>
                    <a:pt x="4809" y="18844"/>
                    <a:pt x="2134" y="14221"/>
                    <a:pt x="2134" y="14221"/>
                  </a:cubicBezTo>
                  <a:cubicBezTo>
                    <a:pt x="1820" y="14319"/>
                    <a:pt x="1507" y="14483"/>
                    <a:pt x="1188" y="14730"/>
                  </a:cubicBezTo>
                  <a:lnTo>
                    <a:pt x="4054" y="19679"/>
                  </a:lnTo>
                  <a:close/>
                  <a:moveTo>
                    <a:pt x="5303" y="17641"/>
                  </a:moveTo>
                  <a:cubicBezTo>
                    <a:pt x="5447" y="17150"/>
                    <a:pt x="5511" y="16611"/>
                    <a:pt x="5534" y="16026"/>
                  </a:cubicBezTo>
                  <a:lnTo>
                    <a:pt x="4636" y="14466"/>
                  </a:lnTo>
                  <a:cubicBezTo>
                    <a:pt x="4164" y="14273"/>
                    <a:pt x="3712" y="14138"/>
                    <a:pt x="3269" y="14112"/>
                  </a:cubicBezTo>
                  <a:lnTo>
                    <a:pt x="5303" y="17641"/>
                  </a:lnTo>
                  <a:close/>
                  <a:moveTo>
                    <a:pt x="7218" y="13596"/>
                  </a:moveTo>
                  <a:cubicBezTo>
                    <a:pt x="7170" y="11212"/>
                    <a:pt x="7244" y="9148"/>
                    <a:pt x="9015" y="7760"/>
                  </a:cubicBezTo>
                  <a:cubicBezTo>
                    <a:pt x="10800" y="6360"/>
                    <a:pt x="12484" y="7073"/>
                    <a:pt x="14389" y="8027"/>
                  </a:cubicBezTo>
                  <a:cubicBezTo>
                    <a:pt x="14437" y="10403"/>
                    <a:pt x="14371" y="12473"/>
                    <a:pt x="12604" y="13859"/>
                  </a:cubicBezTo>
                  <a:cubicBezTo>
                    <a:pt x="10819" y="15258"/>
                    <a:pt x="9123" y="14549"/>
                    <a:pt x="7218" y="13596"/>
                  </a:cubicBezTo>
                  <a:close/>
                  <a:moveTo>
                    <a:pt x="9128" y="13531"/>
                  </a:moveTo>
                  <a:cubicBezTo>
                    <a:pt x="9683" y="13753"/>
                    <a:pt x="10215" y="13899"/>
                    <a:pt x="10736" y="13922"/>
                  </a:cubicBezTo>
                  <a:lnTo>
                    <a:pt x="8270" y="9693"/>
                  </a:lnTo>
                  <a:cubicBezTo>
                    <a:pt x="8094" y="10262"/>
                    <a:pt x="8018" y="10890"/>
                    <a:pt x="7988" y="11570"/>
                  </a:cubicBezTo>
                  <a:lnTo>
                    <a:pt x="9128" y="13531"/>
                  </a:lnTo>
                  <a:close/>
                  <a:moveTo>
                    <a:pt x="11711" y="13445"/>
                  </a:moveTo>
                  <a:cubicBezTo>
                    <a:pt x="11906" y="13348"/>
                    <a:pt x="12100" y="13226"/>
                    <a:pt x="12298" y="13067"/>
                  </a:cubicBezTo>
                  <a:cubicBezTo>
                    <a:pt x="12398" y="12988"/>
                    <a:pt x="12489" y="12904"/>
                    <a:pt x="12577" y="12819"/>
                  </a:cubicBezTo>
                  <a:lnTo>
                    <a:pt x="9787" y="7934"/>
                  </a:lnTo>
                  <a:cubicBezTo>
                    <a:pt x="9688" y="7998"/>
                    <a:pt x="9589" y="8069"/>
                    <a:pt x="9488" y="8149"/>
                  </a:cubicBezTo>
                  <a:cubicBezTo>
                    <a:pt x="9290" y="8307"/>
                    <a:pt x="9121" y="8474"/>
                    <a:pt x="8972" y="8652"/>
                  </a:cubicBezTo>
                  <a:lnTo>
                    <a:pt x="11711" y="13445"/>
                  </a:lnTo>
                  <a:close/>
                  <a:moveTo>
                    <a:pt x="13407" y="12000"/>
                  </a:moveTo>
                  <a:cubicBezTo>
                    <a:pt x="13611" y="11527"/>
                    <a:pt x="13723" y="11008"/>
                    <a:pt x="13784" y="10444"/>
                  </a:cubicBezTo>
                  <a:lnTo>
                    <a:pt x="12283" y="7830"/>
                  </a:lnTo>
                  <a:cubicBezTo>
                    <a:pt x="11815" y="7685"/>
                    <a:pt x="11363" y="7615"/>
                    <a:pt x="10913" y="7660"/>
                  </a:cubicBezTo>
                  <a:lnTo>
                    <a:pt x="13407" y="12000"/>
                  </a:lnTo>
                  <a:close/>
                  <a:moveTo>
                    <a:pt x="16965" y="7123"/>
                  </a:moveTo>
                  <a:cubicBezTo>
                    <a:pt x="17421" y="7289"/>
                    <a:pt x="17855" y="7394"/>
                    <a:pt x="18279" y="7398"/>
                  </a:cubicBezTo>
                  <a:lnTo>
                    <a:pt x="16261" y="4044"/>
                  </a:lnTo>
                  <a:cubicBezTo>
                    <a:pt x="16133" y="4533"/>
                    <a:pt x="16081" y="5067"/>
                    <a:pt x="16071" y="5642"/>
                  </a:cubicBezTo>
                  <a:lnTo>
                    <a:pt x="16965" y="7123"/>
                  </a:lnTo>
                  <a:close/>
                  <a:moveTo>
                    <a:pt x="19610" y="7085"/>
                  </a:moveTo>
                  <a:cubicBezTo>
                    <a:pt x="19909" y="6982"/>
                    <a:pt x="20208" y="6817"/>
                    <a:pt x="20510" y="6570"/>
                  </a:cubicBezTo>
                  <a:lnTo>
                    <a:pt x="17721" y="1845"/>
                  </a:lnTo>
                  <a:cubicBezTo>
                    <a:pt x="17423" y="2098"/>
                    <a:pt x="17191" y="2376"/>
                    <a:pt x="17007" y="2675"/>
                  </a:cubicBezTo>
                  <a:cubicBezTo>
                    <a:pt x="17007" y="2675"/>
                    <a:pt x="19610" y="7085"/>
                    <a:pt x="19610" y="708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6" name="Shape 10364">
              <a:extLst>
                <a:ext uri="{FF2B5EF4-FFF2-40B4-BE49-F238E27FC236}">
                  <a16:creationId xmlns:a16="http://schemas.microsoft.com/office/drawing/2014/main" id="{278B30A0-54B5-C524-85E9-CAC182246D2E}"/>
                </a:ext>
              </a:extLst>
            </p:cNvPr>
            <p:cNvSpPr/>
            <p:nvPr/>
          </p:nvSpPr>
          <p:spPr>
            <a:xfrm>
              <a:off x="20342604" y="4919807"/>
              <a:ext cx="795139" cy="82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0" y="2367"/>
                  </a:moveTo>
                  <a:lnTo>
                    <a:pt x="8951" y="11157"/>
                  </a:lnTo>
                  <a:lnTo>
                    <a:pt x="11078" y="9188"/>
                  </a:lnTo>
                  <a:lnTo>
                    <a:pt x="6437" y="4635"/>
                  </a:lnTo>
                  <a:cubicBezTo>
                    <a:pt x="6796" y="4533"/>
                    <a:pt x="7134" y="4350"/>
                    <a:pt x="7402" y="4069"/>
                  </a:cubicBezTo>
                  <a:cubicBezTo>
                    <a:pt x="7936" y="3511"/>
                    <a:pt x="8097" y="2728"/>
                    <a:pt x="7933" y="1987"/>
                  </a:cubicBezTo>
                  <a:cubicBezTo>
                    <a:pt x="7919" y="1921"/>
                    <a:pt x="7902" y="1856"/>
                    <a:pt x="7882" y="1792"/>
                  </a:cubicBezTo>
                  <a:cubicBezTo>
                    <a:pt x="9084" y="1420"/>
                    <a:pt x="10285" y="1313"/>
                    <a:pt x="11432" y="1512"/>
                  </a:cubicBezTo>
                  <a:cubicBezTo>
                    <a:pt x="13324" y="1841"/>
                    <a:pt x="14949" y="2953"/>
                    <a:pt x="16131" y="4728"/>
                  </a:cubicBezTo>
                  <a:cubicBezTo>
                    <a:pt x="17973" y="7495"/>
                    <a:pt x="17832" y="11043"/>
                    <a:pt x="15877" y="13613"/>
                  </a:cubicBezTo>
                  <a:lnTo>
                    <a:pt x="14455" y="12303"/>
                  </a:lnTo>
                  <a:lnTo>
                    <a:pt x="15915" y="10862"/>
                  </a:lnTo>
                  <a:lnTo>
                    <a:pt x="15206" y="10209"/>
                  </a:lnTo>
                  <a:lnTo>
                    <a:pt x="9882" y="15464"/>
                  </a:lnTo>
                  <a:lnTo>
                    <a:pt x="10592" y="16118"/>
                  </a:lnTo>
                  <a:lnTo>
                    <a:pt x="12054" y="14674"/>
                  </a:lnTo>
                  <a:lnTo>
                    <a:pt x="14365" y="16801"/>
                  </a:lnTo>
                  <a:lnTo>
                    <a:pt x="11305" y="19822"/>
                  </a:lnTo>
                  <a:lnTo>
                    <a:pt x="13081" y="21458"/>
                  </a:lnTo>
                  <a:lnTo>
                    <a:pt x="21600" y="13048"/>
                  </a:lnTo>
                  <a:lnTo>
                    <a:pt x="19823" y="11412"/>
                  </a:lnTo>
                  <a:lnTo>
                    <a:pt x="17690" y="13518"/>
                  </a:lnTo>
                  <a:cubicBezTo>
                    <a:pt x="19379" y="10601"/>
                    <a:pt x="19335" y="6908"/>
                    <a:pt x="17380" y="3973"/>
                  </a:cubicBezTo>
                  <a:cubicBezTo>
                    <a:pt x="15971" y="1856"/>
                    <a:pt x="14006" y="526"/>
                    <a:pt x="11697" y="124"/>
                  </a:cubicBezTo>
                  <a:cubicBezTo>
                    <a:pt x="10165" y="-142"/>
                    <a:pt x="8574" y="24"/>
                    <a:pt x="7002" y="585"/>
                  </a:cubicBezTo>
                  <a:cubicBezTo>
                    <a:pt x="6059" y="-12"/>
                    <a:pt x="4773" y="95"/>
                    <a:pt x="3959" y="899"/>
                  </a:cubicBezTo>
                  <a:cubicBezTo>
                    <a:pt x="3722" y="1133"/>
                    <a:pt x="3552" y="1402"/>
                    <a:pt x="3440" y="1690"/>
                  </a:cubicBezTo>
                  <a:lnTo>
                    <a:pt x="2124" y="401"/>
                  </a:lnTo>
                  <a:lnTo>
                    <a:pt x="0" y="2367"/>
                  </a:lnTo>
                  <a:close/>
                  <a:moveTo>
                    <a:pt x="5023" y="1879"/>
                  </a:moveTo>
                  <a:cubicBezTo>
                    <a:pt x="5331" y="1567"/>
                    <a:pt x="5827" y="1505"/>
                    <a:pt x="6199" y="1742"/>
                  </a:cubicBezTo>
                  <a:cubicBezTo>
                    <a:pt x="6584" y="1986"/>
                    <a:pt x="6712" y="2467"/>
                    <a:pt x="6498" y="2857"/>
                  </a:cubicBezTo>
                  <a:cubicBezTo>
                    <a:pt x="6457" y="2939"/>
                    <a:pt x="6405" y="3017"/>
                    <a:pt x="6335" y="3086"/>
                  </a:cubicBezTo>
                  <a:cubicBezTo>
                    <a:pt x="5986" y="3431"/>
                    <a:pt x="5406" y="3440"/>
                    <a:pt x="5046" y="3108"/>
                  </a:cubicBezTo>
                  <a:cubicBezTo>
                    <a:pt x="4686" y="2775"/>
                    <a:pt x="4679" y="2227"/>
                    <a:pt x="5023" y="187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7" name="Shape 10365">
              <a:extLst>
                <a:ext uri="{FF2B5EF4-FFF2-40B4-BE49-F238E27FC236}">
                  <a16:creationId xmlns:a16="http://schemas.microsoft.com/office/drawing/2014/main" id="{A34FDDCE-9C26-45AF-FCAA-A08A58872DCA}"/>
                </a:ext>
              </a:extLst>
            </p:cNvPr>
            <p:cNvSpPr/>
            <p:nvPr/>
          </p:nvSpPr>
          <p:spPr>
            <a:xfrm>
              <a:off x="20885051" y="8052596"/>
              <a:ext cx="644759" cy="457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8" name="Shape 10366">
              <a:extLst>
                <a:ext uri="{FF2B5EF4-FFF2-40B4-BE49-F238E27FC236}">
                  <a16:creationId xmlns:a16="http://schemas.microsoft.com/office/drawing/2014/main" id="{AA6E35E0-4447-F9C7-1286-D60797360707}"/>
                </a:ext>
              </a:extLst>
            </p:cNvPr>
            <p:cNvSpPr/>
            <p:nvPr/>
          </p:nvSpPr>
          <p:spPr>
            <a:xfrm>
              <a:off x="20024892" y="5668206"/>
              <a:ext cx="715283" cy="791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9" name="Shape 10367">
              <a:extLst>
                <a:ext uri="{FF2B5EF4-FFF2-40B4-BE49-F238E27FC236}">
                  <a16:creationId xmlns:a16="http://schemas.microsoft.com/office/drawing/2014/main" id="{8090C814-6528-6467-1699-E563B9EA286A}"/>
                </a:ext>
              </a:extLst>
            </p:cNvPr>
            <p:cNvSpPr/>
            <p:nvPr/>
          </p:nvSpPr>
          <p:spPr>
            <a:xfrm>
              <a:off x="19982176" y="8448786"/>
              <a:ext cx="979708" cy="1152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0" name="Shape 10368">
              <a:extLst>
                <a:ext uri="{FF2B5EF4-FFF2-40B4-BE49-F238E27FC236}">
                  <a16:creationId xmlns:a16="http://schemas.microsoft.com/office/drawing/2014/main" id="{3D20961E-C4C9-1D3F-168A-A584ED106164}"/>
                </a:ext>
              </a:extLst>
            </p:cNvPr>
            <p:cNvSpPr/>
            <p:nvPr/>
          </p:nvSpPr>
          <p:spPr>
            <a:xfrm>
              <a:off x="18752832" y="6832014"/>
              <a:ext cx="466518" cy="53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1" name="Shape 10369">
              <a:extLst>
                <a:ext uri="{FF2B5EF4-FFF2-40B4-BE49-F238E27FC236}">
                  <a16:creationId xmlns:a16="http://schemas.microsoft.com/office/drawing/2014/main" id="{3F1CCCAF-5269-C3E7-22FE-0878FC3E6B99}"/>
                </a:ext>
              </a:extLst>
            </p:cNvPr>
            <p:cNvSpPr/>
            <p:nvPr/>
          </p:nvSpPr>
          <p:spPr>
            <a:xfrm>
              <a:off x="20044209" y="7524991"/>
              <a:ext cx="501644" cy="70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2" name="Shape 10370">
              <a:extLst>
                <a:ext uri="{FF2B5EF4-FFF2-40B4-BE49-F238E27FC236}">
                  <a16:creationId xmlns:a16="http://schemas.microsoft.com/office/drawing/2014/main" id="{437CFD0A-777E-5A42-208D-90AC14B1EA56}"/>
                </a:ext>
              </a:extLst>
            </p:cNvPr>
            <p:cNvSpPr/>
            <p:nvPr/>
          </p:nvSpPr>
          <p:spPr>
            <a:xfrm>
              <a:off x="17425322" y="6394160"/>
              <a:ext cx="534329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3" name="Shape 10371">
              <a:extLst>
                <a:ext uri="{FF2B5EF4-FFF2-40B4-BE49-F238E27FC236}">
                  <a16:creationId xmlns:a16="http://schemas.microsoft.com/office/drawing/2014/main" id="{26EF22F6-B6F8-9052-F145-D5FC76E30197}"/>
                </a:ext>
              </a:extLst>
            </p:cNvPr>
            <p:cNvSpPr/>
            <p:nvPr/>
          </p:nvSpPr>
          <p:spPr>
            <a:xfrm>
              <a:off x="17176640" y="7642515"/>
              <a:ext cx="745364" cy="625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6" y="8645"/>
                  </a:moveTo>
                  <a:cubicBezTo>
                    <a:pt x="12912" y="8819"/>
                    <a:pt x="12183" y="8233"/>
                    <a:pt x="12037" y="7337"/>
                  </a:cubicBezTo>
                  <a:cubicBezTo>
                    <a:pt x="11891" y="6440"/>
                    <a:pt x="12382" y="5571"/>
                    <a:pt x="13136" y="5397"/>
                  </a:cubicBezTo>
                  <a:cubicBezTo>
                    <a:pt x="13888" y="5223"/>
                    <a:pt x="14617" y="5809"/>
                    <a:pt x="14763" y="6705"/>
                  </a:cubicBezTo>
                  <a:cubicBezTo>
                    <a:pt x="14909" y="7602"/>
                    <a:pt x="14418" y="8471"/>
                    <a:pt x="13666" y="8645"/>
                  </a:cubicBezTo>
                  <a:close/>
                  <a:moveTo>
                    <a:pt x="9893" y="16176"/>
                  </a:moveTo>
                  <a:lnTo>
                    <a:pt x="7167" y="16807"/>
                  </a:lnTo>
                  <a:lnTo>
                    <a:pt x="6637" y="13559"/>
                  </a:lnTo>
                  <a:lnTo>
                    <a:pt x="9363" y="12928"/>
                  </a:lnTo>
                  <a:cubicBezTo>
                    <a:pt x="9363" y="12928"/>
                    <a:pt x="9893" y="16176"/>
                    <a:pt x="9893" y="16176"/>
                  </a:cubicBezTo>
                  <a:close/>
                  <a:moveTo>
                    <a:pt x="5604" y="17169"/>
                  </a:moveTo>
                  <a:lnTo>
                    <a:pt x="2878" y="17800"/>
                  </a:lnTo>
                  <a:lnTo>
                    <a:pt x="2348" y="14552"/>
                  </a:lnTo>
                  <a:lnTo>
                    <a:pt x="5074" y="13921"/>
                  </a:lnTo>
                  <a:cubicBezTo>
                    <a:pt x="5074" y="13921"/>
                    <a:pt x="5604" y="17169"/>
                    <a:pt x="5604" y="17169"/>
                  </a:cubicBezTo>
                  <a:close/>
                  <a:moveTo>
                    <a:pt x="12498" y="1492"/>
                  </a:moveTo>
                  <a:lnTo>
                    <a:pt x="7003" y="11626"/>
                  </a:lnTo>
                  <a:lnTo>
                    <a:pt x="694" y="13086"/>
                  </a:lnTo>
                  <a:lnTo>
                    <a:pt x="2084" y="21600"/>
                  </a:lnTo>
                  <a:lnTo>
                    <a:pt x="13469" y="18964"/>
                  </a:lnTo>
                  <a:lnTo>
                    <a:pt x="12369" y="12224"/>
                  </a:lnTo>
                  <a:lnTo>
                    <a:pt x="15993" y="11385"/>
                  </a:lnTo>
                  <a:lnTo>
                    <a:pt x="17093" y="18125"/>
                  </a:lnTo>
                  <a:lnTo>
                    <a:pt x="21600" y="17082"/>
                  </a:lnTo>
                  <a:lnTo>
                    <a:pt x="20219" y="8622"/>
                  </a:lnTo>
                  <a:lnTo>
                    <a:pt x="20832" y="8481"/>
                  </a:lnTo>
                  <a:cubicBezTo>
                    <a:pt x="20832" y="8481"/>
                    <a:pt x="12498" y="1492"/>
                    <a:pt x="12498" y="1492"/>
                  </a:cubicBezTo>
                  <a:close/>
                  <a:moveTo>
                    <a:pt x="20572" y="6974"/>
                  </a:moveTo>
                  <a:lnTo>
                    <a:pt x="20663" y="7533"/>
                  </a:lnTo>
                  <a:lnTo>
                    <a:pt x="12346" y="559"/>
                  </a:lnTo>
                  <a:lnTo>
                    <a:pt x="6626" y="11107"/>
                  </a:lnTo>
                  <a:lnTo>
                    <a:pt x="0" y="12641"/>
                  </a:lnTo>
                  <a:lnTo>
                    <a:pt x="3130" y="6656"/>
                  </a:lnTo>
                  <a:lnTo>
                    <a:pt x="9437" y="5195"/>
                  </a:lnTo>
                  <a:lnTo>
                    <a:pt x="12254" y="0"/>
                  </a:lnTo>
                  <a:cubicBezTo>
                    <a:pt x="12254" y="0"/>
                    <a:pt x="20572" y="6974"/>
                    <a:pt x="20572" y="69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4" name="Shape 10372">
              <a:extLst>
                <a:ext uri="{FF2B5EF4-FFF2-40B4-BE49-F238E27FC236}">
                  <a16:creationId xmlns:a16="http://schemas.microsoft.com/office/drawing/2014/main" id="{51348551-F88B-FA8D-F2C1-8E1327B282CA}"/>
                </a:ext>
              </a:extLst>
            </p:cNvPr>
            <p:cNvSpPr/>
            <p:nvPr/>
          </p:nvSpPr>
          <p:spPr>
            <a:xfrm>
              <a:off x="18332159" y="5376375"/>
              <a:ext cx="863654" cy="78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9071" y="18146"/>
                  </a:moveTo>
                  <a:cubicBezTo>
                    <a:pt x="20183" y="16314"/>
                    <a:pt x="19749" y="13820"/>
                    <a:pt x="18102" y="12586"/>
                  </a:cubicBezTo>
                  <a:cubicBezTo>
                    <a:pt x="17662" y="12256"/>
                    <a:pt x="17178" y="12053"/>
                    <a:pt x="16685" y="11962"/>
                  </a:cubicBezTo>
                  <a:lnTo>
                    <a:pt x="16672" y="15889"/>
                  </a:lnTo>
                  <a:cubicBezTo>
                    <a:pt x="16671" y="16166"/>
                    <a:pt x="16469" y="16390"/>
                    <a:pt x="16220" y="16389"/>
                  </a:cubicBezTo>
                  <a:cubicBezTo>
                    <a:pt x="15971" y="16388"/>
                    <a:pt x="15770" y="16164"/>
                    <a:pt x="15771" y="15887"/>
                  </a:cubicBezTo>
                  <a:lnTo>
                    <a:pt x="15784" y="11921"/>
                  </a:lnTo>
                  <a:cubicBezTo>
                    <a:pt x="14735" y="12022"/>
                    <a:pt x="13732" y="12627"/>
                    <a:pt x="13098" y="13672"/>
                  </a:cubicBezTo>
                  <a:cubicBezTo>
                    <a:pt x="11985" y="15504"/>
                    <a:pt x="12420" y="17998"/>
                    <a:pt x="14067" y="19232"/>
                  </a:cubicBezTo>
                  <a:cubicBezTo>
                    <a:pt x="15713" y="20465"/>
                    <a:pt x="17958" y="19979"/>
                    <a:pt x="19071" y="18146"/>
                  </a:cubicBezTo>
                  <a:close/>
                  <a:moveTo>
                    <a:pt x="16740" y="7857"/>
                  </a:moveTo>
                  <a:lnTo>
                    <a:pt x="15291" y="6772"/>
                  </a:lnTo>
                  <a:cubicBezTo>
                    <a:pt x="15127" y="6649"/>
                    <a:pt x="15015" y="6369"/>
                    <a:pt x="15043" y="6151"/>
                  </a:cubicBezTo>
                  <a:lnTo>
                    <a:pt x="15275" y="4322"/>
                  </a:lnTo>
                  <a:lnTo>
                    <a:pt x="11975" y="5321"/>
                  </a:lnTo>
                  <a:cubicBezTo>
                    <a:pt x="11975" y="5321"/>
                    <a:pt x="12203" y="5706"/>
                    <a:pt x="12483" y="6179"/>
                  </a:cubicBezTo>
                  <a:lnTo>
                    <a:pt x="16109" y="8895"/>
                  </a:lnTo>
                  <a:cubicBezTo>
                    <a:pt x="16109" y="8895"/>
                    <a:pt x="16740" y="7857"/>
                    <a:pt x="16740" y="7857"/>
                  </a:cubicBezTo>
                  <a:close/>
                  <a:moveTo>
                    <a:pt x="15093" y="9342"/>
                  </a:moveTo>
                  <a:lnTo>
                    <a:pt x="13604" y="8227"/>
                  </a:lnTo>
                  <a:cubicBezTo>
                    <a:pt x="13647" y="8494"/>
                    <a:pt x="13599" y="8776"/>
                    <a:pt x="13458" y="9008"/>
                  </a:cubicBezTo>
                  <a:lnTo>
                    <a:pt x="13459" y="9008"/>
                  </a:lnTo>
                  <a:cubicBezTo>
                    <a:pt x="13459" y="9008"/>
                    <a:pt x="13042" y="9692"/>
                    <a:pt x="12523" y="10542"/>
                  </a:cubicBezTo>
                  <a:cubicBezTo>
                    <a:pt x="12523" y="10542"/>
                    <a:pt x="15093" y="9342"/>
                    <a:pt x="15093" y="9342"/>
                  </a:cubicBezTo>
                  <a:close/>
                  <a:moveTo>
                    <a:pt x="11619" y="8259"/>
                  </a:moveTo>
                  <a:cubicBezTo>
                    <a:pt x="11619" y="8259"/>
                    <a:pt x="10321" y="6315"/>
                    <a:pt x="9704" y="5383"/>
                  </a:cubicBezTo>
                  <a:lnTo>
                    <a:pt x="8507" y="5869"/>
                  </a:lnTo>
                  <a:cubicBezTo>
                    <a:pt x="8769" y="6978"/>
                    <a:pt x="8675" y="8186"/>
                    <a:pt x="8184" y="9262"/>
                  </a:cubicBezTo>
                  <a:lnTo>
                    <a:pt x="10126" y="10718"/>
                  </a:lnTo>
                  <a:cubicBezTo>
                    <a:pt x="10126" y="10718"/>
                    <a:pt x="11619" y="8259"/>
                    <a:pt x="11619" y="8259"/>
                  </a:cubicBezTo>
                  <a:close/>
                  <a:moveTo>
                    <a:pt x="7096" y="9656"/>
                  </a:moveTo>
                  <a:lnTo>
                    <a:pt x="4125" y="7430"/>
                  </a:lnTo>
                  <a:cubicBezTo>
                    <a:pt x="3919" y="7275"/>
                    <a:pt x="3865" y="6964"/>
                    <a:pt x="4004" y="6735"/>
                  </a:cubicBezTo>
                  <a:cubicBezTo>
                    <a:pt x="4067" y="6631"/>
                    <a:pt x="4159" y="6564"/>
                    <a:pt x="4260" y="6533"/>
                  </a:cubicBezTo>
                  <a:lnTo>
                    <a:pt x="4259" y="6531"/>
                  </a:lnTo>
                  <a:lnTo>
                    <a:pt x="7505" y="5212"/>
                  </a:lnTo>
                  <a:cubicBezTo>
                    <a:pt x="7238" y="4652"/>
                    <a:pt x="6848" y="4155"/>
                    <a:pt x="6343" y="3777"/>
                  </a:cubicBezTo>
                  <a:cubicBezTo>
                    <a:pt x="4697" y="2543"/>
                    <a:pt x="2452" y="3030"/>
                    <a:pt x="1339" y="4862"/>
                  </a:cubicBezTo>
                  <a:cubicBezTo>
                    <a:pt x="227" y="6694"/>
                    <a:pt x="661" y="9188"/>
                    <a:pt x="2308" y="10422"/>
                  </a:cubicBezTo>
                  <a:cubicBezTo>
                    <a:pt x="3854" y="11580"/>
                    <a:pt x="5928" y="11221"/>
                    <a:pt x="7096" y="9656"/>
                  </a:cubicBezTo>
                  <a:close/>
                  <a:moveTo>
                    <a:pt x="5362" y="7148"/>
                  </a:moveTo>
                  <a:lnTo>
                    <a:pt x="7578" y="8808"/>
                  </a:lnTo>
                  <a:cubicBezTo>
                    <a:pt x="7940" y="7960"/>
                    <a:pt x="8013" y="7021"/>
                    <a:pt x="7822" y="6148"/>
                  </a:cubicBezTo>
                  <a:cubicBezTo>
                    <a:pt x="7822" y="6148"/>
                    <a:pt x="5362" y="7148"/>
                    <a:pt x="5362" y="7148"/>
                  </a:cubicBezTo>
                  <a:close/>
                  <a:moveTo>
                    <a:pt x="19668" y="18594"/>
                  </a:moveTo>
                  <a:cubicBezTo>
                    <a:pt x="18331" y="20796"/>
                    <a:pt x="15642" y="21379"/>
                    <a:pt x="13663" y="19896"/>
                  </a:cubicBezTo>
                  <a:cubicBezTo>
                    <a:pt x="11684" y="18413"/>
                    <a:pt x="11164" y="15426"/>
                    <a:pt x="12501" y="13224"/>
                  </a:cubicBezTo>
                  <a:cubicBezTo>
                    <a:pt x="13276" y="11948"/>
                    <a:pt x="14505" y="11216"/>
                    <a:pt x="15787" y="11115"/>
                  </a:cubicBezTo>
                  <a:lnTo>
                    <a:pt x="15791" y="10101"/>
                  </a:lnTo>
                  <a:lnTo>
                    <a:pt x="11595" y="12059"/>
                  </a:lnTo>
                  <a:cubicBezTo>
                    <a:pt x="11028" y="12983"/>
                    <a:pt x="10547" y="13764"/>
                    <a:pt x="10524" y="13787"/>
                  </a:cubicBezTo>
                  <a:cubicBezTo>
                    <a:pt x="10135" y="14180"/>
                    <a:pt x="9533" y="14149"/>
                    <a:pt x="9180" y="13717"/>
                  </a:cubicBezTo>
                  <a:cubicBezTo>
                    <a:pt x="8879" y="13349"/>
                    <a:pt x="8857" y="12810"/>
                    <a:pt x="9097" y="12415"/>
                  </a:cubicBezTo>
                  <a:lnTo>
                    <a:pt x="9096" y="12414"/>
                  </a:lnTo>
                  <a:lnTo>
                    <a:pt x="9622" y="11548"/>
                  </a:lnTo>
                  <a:lnTo>
                    <a:pt x="7695" y="10105"/>
                  </a:lnTo>
                  <a:cubicBezTo>
                    <a:pt x="6301" y="12039"/>
                    <a:pt x="3783" y="12494"/>
                    <a:pt x="1904" y="11086"/>
                  </a:cubicBezTo>
                  <a:cubicBezTo>
                    <a:pt x="-75" y="9603"/>
                    <a:pt x="-595" y="6616"/>
                    <a:pt x="742" y="4414"/>
                  </a:cubicBezTo>
                  <a:cubicBezTo>
                    <a:pt x="2079" y="2212"/>
                    <a:pt x="4768" y="1629"/>
                    <a:pt x="6747" y="3112"/>
                  </a:cubicBezTo>
                  <a:cubicBezTo>
                    <a:pt x="7383" y="3589"/>
                    <a:pt x="7868" y="4222"/>
                    <a:pt x="8189" y="4933"/>
                  </a:cubicBezTo>
                  <a:lnTo>
                    <a:pt x="9242" y="4506"/>
                  </a:lnTo>
                  <a:cubicBezTo>
                    <a:pt x="9107" y="3945"/>
                    <a:pt x="9252" y="3323"/>
                    <a:pt x="9665" y="2905"/>
                  </a:cubicBezTo>
                  <a:cubicBezTo>
                    <a:pt x="9859" y="2709"/>
                    <a:pt x="10089" y="2584"/>
                    <a:pt x="10328" y="2526"/>
                  </a:cubicBezTo>
                  <a:lnTo>
                    <a:pt x="10328" y="2525"/>
                  </a:lnTo>
                  <a:lnTo>
                    <a:pt x="15055" y="1211"/>
                  </a:lnTo>
                  <a:lnTo>
                    <a:pt x="15055" y="1211"/>
                  </a:lnTo>
                  <a:cubicBezTo>
                    <a:pt x="15587" y="1000"/>
                    <a:pt x="16204" y="1148"/>
                    <a:pt x="16607" y="1641"/>
                  </a:cubicBezTo>
                  <a:cubicBezTo>
                    <a:pt x="16925" y="2031"/>
                    <a:pt x="17037" y="2548"/>
                    <a:pt x="16952" y="3028"/>
                  </a:cubicBezTo>
                  <a:lnTo>
                    <a:pt x="16953" y="3029"/>
                  </a:lnTo>
                  <a:lnTo>
                    <a:pt x="16496" y="5740"/>
                  </a:lnTo>
                  <a:lnTo>
                    <a:pt x="18231" y="7041"/>
                  </a:lnTo>
                  <a:cubicBezTo>
                    <a:pt x="18561" y="7288"/>
                    <a:pt x="18648" y="7786"/>
                    <a:pt x="18425" y="8153"/>
                  </a:cubicBezTo>
                  <a:cubicBezTo>
                    <a:pt x="18217" y="8496"/>
                    <a:pt x="17812" y="8599"/>
                    <a:pt x="17491" y="8409"/>
                  </a:cubicBezTo>
                  <a:lnTo>
                    <a:pt x="16693" y="9723"/>
                  </a:lnTo>
                  <a:lnTo>
                    <a:pt x="16688" y="11148"/>
                  </a:lnTo>
                  <a:cubicBezTo>
                    <a:pt x="17320" y="11245"/>
                    <a:pt x="17941" y="11499"/>
                    <a:pt x="18505" y="11922"/>
                  </a:cubicBezTo>
                  <a:cubicBezTo>
                    <a:pt x="20485" y="13405"/>
                    <a:pt x="21005" y="16392"/>
                    <a:pt x="19668" y="18594"/>
                  </a:cubicBezTo>
                  <a:close/>
                  <a:moveTo>
                    <a:pt x="17732" y="707"/>
                  </a:moveTo>
                  <a:cubicBezTo>
                    <a:pt x="18178" y="-27"/>
                    <a:pt x="19074" y="-221"/>
                    <a:pt x="19734" y="273"/>
                  </a:cubicBezTo>
                  <a:cubicBezTo>
                    <a:pt x="20394" y="767"/>
                    <a:pt x="20567" y="1763"/>
                    <a:pt x="20121" y="2497"/>
                  </a:cubicBezTo>
                  <a:cubicBezTo>
                    <a:pt x="19676" y="3231"/>
                    <a:pt x="18780" y="3426"/>
                    <a:pt x="18120" y="2931"/>
                  </a:cubicBezTo>
                  <a:cubicBezTo>
                    <a:pt x="17460" y="2437"/>
                    <a:pt x="17287" y="1441"/>
                    <a:pt x="17732" y="7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5" name="Shape 10373">
              <a:extLst>
                <a:ext uri="{FF2B5EF4-FFF2-40B4-BE49-F238E27FC236}">
                  <a16:creationId xmlns:a16="http://schemas.microsoft.com/office/drawing/2014/main" id="{4C789CEE-B85B-6193-F29A-81C11639708B}"/>
                </a:ext>
              </a:extLst>
            </p:cNvPr>
            <p:cNvSpPr/>
            <p:nvPr/>
          </p:nvSpPr>
          <p:spPr>
            <a:xfrm>
              <a:off x="16553258" y="7552786"/>
              <a:ext cx="513456" cy="63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2205" y="0"/>
                  </a:moveTo>
                  <a:cubicBezTo>
                    <a:pt x="11720" y="1"/>
                    <a:pt x="11326" y="320"/>
                    <a:pt x="11326" y="713"/>
                  </a:cubicBezTo>
                  <a:lnTo>
                    <a:pt x="11325" y="2819"/>
                  </a:lnTo>
                  <a:cubicBezTo>
                    <a:pt x="11950" y="2747"/>
                    <a:pt x="12537" y="2740"/>
                    <a:pt x="13081" y="2776"/>
                  </a:cubicBezTo>
                  <a:lnTo>
                    <a:pt x="13083" y="713"/>
                  </a:lnTo>
                  <a:cubicBezTo>
                    <a:pt x="13083" y="320"/>
                    <a:pt x="12690" y="1"/>
                    <a:pt x="12205" y="0"/>
                  </a:cubicBezTo>
                  <a:close/>
                  <a:moveTo>
                    <a:pt x="18280" y="1334"/>
                  </a:moveTo>
                  <a:cubicBezTo>
                    <a:pt x="17859" y="1138"/>
                    <a:pt x="17322" y="1255"/>
                    <a:pt x="17079" y="1596"/>
                  </a:cubicBezTo>
                  <a:lnTo>
                    <a:pt x="15817" y="3366"/>
                  </a:lnTo>
                  <a:cubicBezTo>
                    <a:pt x="16385" y="3577"/>
                    <a:pt x="16889" y="3826"/>
                    <a:pt x="17333" y="4087"/>
                  </a:cubicBezTo>
                  <a:lnTo>
                    <a:pt x="18600" y="2308"/>
                  </a:lnTo>
                  <a:cubicBezTo>
                    <a:pt x="18843" y="1966"/>
                    <a:pt x="18700" y="1531"/>
                    <a:pt x="18280" y="1334"/>
                  </a:cubicBezTo>
                  <a:close/>
                  <a:moveTo>
                    <a:pt x="879" y="9125"/>
                  </a:moveTo>
                  <a:cubicBezTo>
                    <a:pt x="394" y="9126"/>
                    <a:pt x="0" y="9445"/>
                    <a:pt x="0" y="9839"/>
                  </a:cubicBezTo>
                  <a:cubicBezTo>
                    <a:pt x="0" y="10232"/>
                    <a:pt x="393" y="10551"/>
                    <a:pt x="879" y="10551"/>
                  </a:cubicBezTo>
                  <a:lnTo>
                    <a:pt x="3404" y="10550"/>
                  </a:lnTo>
                  <a:cubicBezTo>
                    <a:pt x="3351" y="10107"/>
                    <a:pt x="3343" y="9629"/>
                    <a:pt x="3405" y="9124"/>
                  </a:cubicBezTo>
                  <a:cubicBezTo>
                    <a:pt x="3405" y="9124"/>
                    <a:pt x="879" y="9125"/>
                    <a:pt x="879" y="9125"/>
                  </a:cubicBezTo>
                  <a:close/>
                  <a:moveTo>
                    <a:pt x="2851" y="4649"/>
                  </a:moveTo>
                  <a:cubicBezTo>
                    <a:pt x="2431" y="4453"/>
                    <a:pt x="1894" y="4570"/>
                    <a:pt x="1651" y="4911"/>
                  </a:cubicBezTo>
                  <a:cubicBezTo>
                    <a:pt x="1408" y="5251"/>
                    <a:pt x="1552" y="5687"/>
                    <a:pt x="1973" y="5884"/>
                  </a:cubicBezTo>
                  <a:lnTo>
                    <a:pt x="4171" y="6912"/>
                  </a:lnTo>
                  <a:cubicBezTo>
                    <a:pt x="4408" y="6513"/>
                    <a:pt x="4715" y="6106"/>
                    <a:pt x="5109" y="5706"/>
                  </a:cubicBezTo>
                  <a:cubicBezTo>
                    <a:pt x="5109" y="5706"/>
                    <a:pt x="2851" y="4649"/>
                    <a:pt x="2851" y="4649"/>
                  </a:cubicBezTo>
                  <a:close/>
                  <a:moveTo>
                    <a:pt x="6118" y="1310"/>
                  </a:moveTo>
                  <a:cubicBezTo>
                    <a:pt x="5698" y="1506"/>
                    <a:pt x="5553" y="1942"/>
                    <a:pt x="5795" y="2283"/>
                  </a:cubicBezTo>
                  <a:lnTo>
                    <a:pt x="7150" y="4186"/>
                  </a:lnTo>
                  <a:cubicBezTo>
                    <a:pt x="7326" y="4088"/>
                    <a:pt x="8471" y="3556"/>
                    <a:pt x="8675" y="3478"/>
                  </a:cubicBezTo>
                  <a:lnTo>
                    <a:pt x="7318" y="1570"/>
                  </a:lnTo>
                  <a:cubicBezTo>
                    <a:pt x="7075" y="1229"/>
                    <a:pt x="6538" y="1113"/>
                    <a:pt x="6118" y="1310"/>
                  </a:cubicBezTo>
                  <a:close/>
                  <a:moveTo>
                    <a:pt x="18708" y="6478"/>
                  </a:moveTo>
                  <a:cubicBezTo>
                    <a:pt x="17247" y="4749"/>
                    <a:pt x="13396" y="2259"/>
                    <a:pt x="8417" y="4592"/>
                  </a:cubicBezTo>
                  <a:cubicBezTo>
                    <a:pt x="8416" y="4592"/>
                    <a:pt x="8415" y="4593"/>
                    <a:pt x="8414" y="4593"/>
                  </a:cubicBezTo>
                  <a:cubicBezTo>
                    <a:pt x="8414" y="4593"/>
                    <a:pt x="8413" y="4593"/>
                    <a:pt x="8413" y="4594"/>
                  </a:cubicBezTo>
                  <a:cubicBezTo>
                    <a:pt x="8412" y="4594"/>
                    <a:pt x="8411" y="4594"/>
                    <a:pt x="8411" y="4595"/>
                  </a:cubicBezTo>
                  <a:cubicBezTo>
                    <a:pt x="8410" y="4595"/>
                    <a:pt x="8409" y="4595"/>
                    <a:pt x="8409" y="4596"/>
                  </a:cubicBezTo>
                  <a:cubicBezTo>
                    <a:pt x="3429" y="6929"/>
                    <a:pt x="4160" y="10880"/>
                    <a:pt x="5276" y="12771"/>
                  </a:cubicBezTo>
                  <a:cubicBezTo>
                    <a:pt x="6289" y="14473"/>
                    <a:pt x="8765" y="15342"/>
                    <a:pt x="9094" y="15507"/>
                  </a:cubicBezTo>
                  <a:cubicBezTo>
                    <a:pt x="9630" y="15775"/>
                    <a:pt x="12317" y="16498"/>
                    <a:pt x="13014" y="17370"/>
                  </a:cubicBezTo>
                  <a:cubicBezTo>
                    <a:pt x="13975" y="18570"/>
                    <a:pt x="14185" y="18516"/>
                    <a:pt x="15033" y="18314"/>
                  </a:cubicBezTo>
                  <a:cubicBezTo>
                    <a:pt x="15896" y="18109"/>
                    <a:pt x="19095" y="16611"/>
                    <a:pt x="19745" y="16106"/>
                  </a:cubicBezTo>
                  <a:cubicBezTo>
                    <a:pt x="20384" y="15611"/>
                    <a:pt x="20547" y="15491"/>
                    <a:pt x="19747" y="14216"/>
                  </a:cubicBezTo>
                  <a:cubicBezTo>
                    <a:pt x="19165" y="13290"/>
                    <a:pt x="19737" y="11040"/>
                    <a:pt x="19718" y="10529"/>
                  </a:cubicBezTo>
                  <a:cubicBezTo>
                    <a:pt x="19707" y="10216"/>
                    <a:pt x="20017" y="8041"/>
                    <a:pt x="18708" y="6478"/>
                  </a:cubicBezTo>
                  <a:close/>
                  <a:moveTo>
                    <a:pt x="21272" y="17648"/>
                  </a:moveTo>
                  <a:cubicBezTo>
                    <a:pt x="21133" y="17452"/>
                    <a:pt x="20824" y="17385"/>
                    <a:pt x="20583" y="17498"/>
                  </a:cubicBezTo>
                  <a:lnTo>
                    <a:pt x="16099" y="19599"/>
                  </a:lnTo>
                  <a:cubicBezTo>
                    <a:pt x="15858" y="19712"/>
                    <a:pt x="15775" y="19962"/>
                    <a:pt x="15914" y="20158"/>
                  </a:cubicBezTo>
                  <a:lnTo>
                    <a:pt x="15914" y="20158"/>
                  </a:lnTo>
                  <a:cubicBezTo>
                    <a:pt x="16053" y="20353"/>
                    <a:pt x="16361" y="20420"/>
                    <a:pt x="16603" y="20307"/>
                  </a:cubicBezTo>
                  <a:lnTo>
                    <a:pt x="21087" y="18206"/>
                  </a:lnTo>
                  <a:cubicBezTo>
                    <a:pt x="21328" y="18093"/>
                    <a:pt x="21411" y="17843"/>
                    <a:pt x="21272" y="17648"/>
                  </a:cubicBezTo>
                  <a:cubicBezTo>
                    <a:pt x="21272" y="17648"/>
                    <a:pt x="21272" y="17648"/>
                    <a:pt x="21272" y="17648"/>
                  </a:cubicBezTo>
                  <a:close/>
                  <a:moveTo>
                    <a:pt x="20584" y="16680"/>
                  </a:moveTo>
                  <a:cubicBezTo>
                    <a:pt x="20445" y="16485"/>
                    <a:pt x="20136" y="16418"/>
                    <a:pt x="19895" y="16531"/>
                  </a:cubicBezTo>
                  <a:lnTo>
                    <a:pt x="15411" y="18632"/>
                  </a:lnTo>
                  <a:cubicBezTo>
                    <a:pt x="15170" y="18745"/>
                    <a:pt x="15087" y="18995"/>
                    <a:pt x="15226" y="19190"/>
                  </a:cubicBezTo>
                  <a:lnTo>
                    <a:pt x="15226" y="19190"/>
                  </a:lnTo>
                  <a:cubicBezTo>
                    <a:pt x="15365" y="19386"/>
                    <a:pt x="15673" y="19453"/>
                    <a:pt x="15915" y="19340"/>
                  </a:cubicBezTo>
                  <a:lnTo>
                    <a:pt x="20399" y="17239"/>
                  </a:lnTo>
                  <a:cubicBezTo>
                    <a:pt x="20640" y="17126"/>
                    <a:pt x="20723" y="16876"/>
                    <a:pt x="20584" y="16680"/>
                  </a:cubicBezTo>
                  <a:cubicBezTo>
                    <a:pt x="20584" y="16680"/>
                    <a:pt x="20584" y="16680"/>
                    <a:pt x="20584" y="16680"/>
                  </a:cubicBezTo>
                  <a:close/>
                  <a:moveTo>
                    <a:pt x="17079" y="20429"/>
                  </a:moveTo>
                  <a:lnTo>
                    <a:pt x="20979" y="18602"/>
                  </a:lnTo>
                  <a:cubicBezTo>
                    <a:pt x="21600" y="19474"/>
                    <a:pt x="21230" y="20591"/>
                    <a:pt x="20153" y="21095"/>
                  </a:cubicBezTo>
                  <a:cubicBezTo>
                    <a:pt x="19076" y="21600"/>
                    <a:pt x="17700" y="21302"/>
                    <a:pt x="17079" y="20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6" name="Shape 10374">
              <a:extLst>
                <a:ext uri="{FF2B5EF4-FFF2-40B4-BE49-F238E27FC236}">
                  <a16:creationId xmlns:a16="http://schemas.microsoft.com/office/drawing/2014/main" id="{AE0F96B4-AD68-F47D-F882-FAF167A201D5}"/>
                </a:ext>
              </a:extLst>
            </p:cNvPr>
            <p:cNvSpPr/>
            <p:nvPr/>
          </p:nvSpPr>
          <p:spPr>
            <a:xfrm>
              <a:off x="16997004" y="6816973"/>
              <a:ext cx="536497" cy="85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7" name="Shape 10375">
              <a:extLst>
                <a:ext uri="{FF2B5EF4-FFF2-40B4-BE49-F238E27FC236}">
                  <a16:creationId xmlns:a16="http://schemas.microsoft.com/office/drawing/2014/main" id="{6A5FEF26-5D27-0655-7878-DEB985D98724}"/>
                </a:ext>
              </a:extLst>
            </p:cNvPr>
            <p:cNvSpPr/>
            <p:nvPr/>
          </p:nvSpPr>
          <p:spPr>
            <a:xfrm>
              <a:off x="17636354" y="4813021"/>
              <a:ext cx="520971" cy="676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8" h="21519" extrusionOk="0">
                  <a:moveTo>
                    <a:pt x="9842" y="0"/>
                  </a:moveTo>
                  <a:cubicBezTo>
                    <a:pt x="7324" y="0"/>
                    <a:pt x="4803" y="774"/>
                    <a:pt x="2881" y="2331"/>
                  </a:cubicBezTo>
                  <a:cubicBezTo>
                    <a:pt x="-961" y="5445"/>
                    <a:pt x="-961" y="10493"/>
                    <a:pt x="2881" y="13607"/>
                  </a:cubicBezTo>
                  <a:cubicBezTo>
                    <a:pt x="6005" y="16138"/>
                    <a:pt x="10709" y="16613"/>
                    <a:pt x="14423" y="15030"/>
                  </a:cubicBezTo>
                  <a:cubicBezTo>
                    <a:pt x="14434" y="15103"/>
                    <a:pt x="14466" y="15175"/>
                    <a:pt x="14515" y="15243"/>
                  </a:cubicBezTo>
                  <a:lnTo>
                    <a:pt x="18781" y="21235"/>
                  </a:lnTo>
                  <a:cubicBezTo>
                    <a:pt x="18974" y="21506"/>
                    <a:pt x="19402" y="21600"/>
                    <a:pt x="19736" y="21444"/>
                  </a:cubicBezTo>
                  <a:lnTo>
                    <a:pt x="20091" y="21277"/>
                  </a:lnTo>
                  <a:cubicBezTo>
                    <a:pt x="20425" y="21121"/>
                    <a:pt x="20535" y="20774"/>
                    <a:pt x="20343" y="20503"/>
                  </a:cubicBezTo>
                  <a:lnTo>
                    <a:pt x="16076" y="14515"/>
                  </a:lnTo>
                  <a:cubicBezTo>
                    <a:pt x="16007" y="14419"/>
                    <a:pt x="15903" y="14355"/>
                    <a:pt x="15790" y="14307"/>
                  </a:cubicBezTo>
                  <a:cubicBezTo>
                    <a:pt x="16138" y="14092"/>
                    <a:pt x="16479" y="13864"/>
                    <a:pt x="16797" y="13607"/>
                  </a:cubicBezTo>
                  <a:cubicBezTo>
                    <a:pt x="20639" y="10493"/>
                    <a:pt x="20639" y="5445"/>
                    <a:pt x="16797" y="2331"/>
                  </a:cubicBezTo>
                  <a:cubicBezTo>
                    <a:pt x="14875" y="774"/>
                    <a:pt x="12360" y="0"/>
                    <a:pt x="9842" y="0"/>
                  </a:cubicBezTo>
                  <a:close/>
                  <a:moveTo>
                    <a:pt x="9842" y="1251"/>
                  </a:moveTo>
                  <a:cubicBezTo>
                    <a:pt x="11963" y="1251"/>
                    <a:pt x="14085" y="1909"/>
                    <a:pt x="15704" y="3221"/>
                  </a:cubicBezTo>
                  <a:cubicBezTo>
                    <a:pt x="18942" y="5844"/>
                    <a:pt x="18942" y="10098"/>
                    <a:pt x="15704" y="12722"/>
                  </a:cubicBezTo>
                  <a:cubicBezTo>
                    <a:pt x="12467" y="15345"/>
                    <a:pt x="7217" y="15345"/>
                    <a:pt x="3980" y="12722"/>
                  </a:cubicBezTo>
                  <a:cubicBezTo>
                    <a:pt x="742" y="10098"/>
                    <a:pt x="742" y="5844"/>
                    <a:pt x="3980" y="3221"/>
                  </a:cubicBezTo>
                  <a:cubicBezTo>
                    <a:pt x="5598" y="1909"/>
                    <a:pt x="7720" y="1251"/>
                    <a:pt x="9842" y="12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8" name="Shape 10376">
              <a:extLst>
                <a:ext uri="{FF2B5EF4-FFF2-40B4-BE49-F238E27FC236}">
                  <a16:creationId xmlns:a16="http://schemas.microsoft.com/office/drawing/2014/main" id="{E2689BD2-014C-687B-EC6C-4296892DA625}"/>
                </a:ext>
              </a:extLst>
            </p:cNvPr>
            <p:cNvSpPr/>
            <p:nvPr/>
          </p:nvSpPr>
          <p:spPr>
            <a:xfrm>
              <a:off x="16445562" y="5853037"/>
              <a:ext cx="1109876" cy="786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29" name="Shape 10377">
              <a:extLst>
                <a:ext uri="{FF2B5EF4-FFF2-40B4-BE49-F238E27FC236}">
                  <a16:creationId xmlns:a16="http://schemas.microsoft.com/office/drawing/2014/main" id="{FF9C04A9-28A6-D975-FA78-339AE82674DE}"/>
                </a:ext>
              </a:extLst>
            </p:cNvPr>
            <p:cNvSpPr/>
            <p:nvPr/>
          </p:nvSpPr>
          <p:spPr>
            <a:xfrm>
              <a:off x="20790043" y="5991818"/>
              <a:ext cx="864563" cy="74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37" y="21600"/>
                  </a:moveTo>
                  <a:cubicBezTo>
                    <a:pt x="7087" y="19915"/>
                    <a:pt x="7254" y="17403"/>
                    <a:pt x="7225" y="15022"/>
                  </a:cubicBezTo>
                  <a:cubicBezTo>
                    <a:pt x="9087" y="15916"/>
                    <a:pt x="11129" y="16612"/>
                    <a:pt x="13235" y="14961"/>
                  </a:cubicBezTo>
                  <a:cubicBezTo>
                    <a:pt x="15319" y="13326"/>
                    <a:pt x="15547" y="10891"/>
                    <a:pt x="15533" y="8574"/>
                  </a:cubicBezTo>
                  <a:cubicBezTo>
                    <a:pt x="17412" y="9482"/>
                    <a:pt x="19470" y="10214"/>
                    <a:pt x="21600" y="8543"/>
                  </a:cubicBezTo>
                  <a:lnTo>
                    <a:pt x="20969" y="7441"/>
                  </a:lnTo>
                  <a:cubicBezTo>
                    <a:pt x="19165" y="8855"/>
                    <a:pt x="17455" y="8115"/>
                    <a:pt x="15526" y="7147"/>
                  </a:cubicBezTo>
                  <a:cubicBezTo>
                    <a:pt x="15470" y="4670"/>
                    <a:pt x="15489" y="2522"/>
                    <a:pt x="17315" y="1092"/>
                  </a:cubicBezTo>
                  <a:lnTo>
                    <a:pt x="16670" y="0"/>
                  </a:lnTo>
                  <a:cubicBezTo>
                    <a:pt x="14521" y="1685"/>
                    <a:pt x="14346" y="4208"/>
                    <a:pt x="14375" y="6589"/>
                  </a:cubicBezTo>
                  <a:cubicBezTo>
                    <a:pt x="12514" y="5696"/>
                    <a:pt x="10476" y="5018"/>
                    <a:pt x="8371" y="6668"/>
                  </a:cubicBezTo>
                  <a:cubicBezTo>
                    <a:pt x="6282" y="8306"/>
                    <a:pt x="6070" y="10724"/>
                    <a:pt x="6085" y="13045"/>
                  </a:cubicBezTo>
                  <a:cubicBezTo>
                    <a:pt x="4204" y="12134"/>
                    <a:pt x="2134" y="11396"/>
                    <a:pt x="0" y="13068"/>
                  </a:cubicBezTo>
                  <a:cubicBezTo>
                    <a:pt x="0" y="13068"/>
                    <a:pt x="641" y="14162"/>
                    <a:pt x="641" y="14162"/>
                  </a:cubicBezTo>
                  <a:cubicBezTo>
                    <a:pt x="2449" y="12745"/>
                    <a:pt x="4156" y="13499"/>
                    <a:pt x="6093" y="14471"/>
                  </a:cubicBezTo>
                  <a:cubicBezTo>
                    <a:pt x="6148" y="16943"/>
                    <a:pt x="6117" y="19084"/>
                    <a:pt x="4295" y="20512"/>
                  </a:cubicBezTo>
                  <a:lnTo>
                    <a:pt x="4937" y="21600"/>
                  </a:lnTo>
                  <a:close/>
                  <a:moveTo>
                    <a:pt x="4054" y="19679"/>
                  </a:moveTo>
                  <a:cubicBezTo>
                    <a:pt x="4369" y="19426"/>
                    <a:pt x="4614" y="19148"/>
                    <a:pt x="4809" y="18844"/>
                  </a:cubicBezTo>
                  <a:cubicBezTo>
                    <a:pt x="4809" y="18844"/>
                    <a:pt x="2134" y="14221"/>
                    <a:pt x="2134" y="14221"/>
                  </a:cubicBezTo>
                  <a:cubicBezTo>
                    <a:pt x="1820" y="14319"/>
                    <a:pt x="1507" y="14483"/>
                    <a:pt x="1188" y="14730"/>
                  </a:cubicBezTo>
                  <a:lnTo>
                    <a:pt x="4054" y="19679"/>
                  </a:lnTo>
                  <a:close/>
                  <a:moveTo>
                    <a:pt x="5303" y="17641"/>
                  </a:moveTo>
                  <a:cubicBezTo>
                    <a:pt x="5447" y="17150"/>
                    <a:pt x="5511" y="16611"/>
                    <a:pt x="5534" y="16026"/>
                  </a:cubicBezTo>
                  <a:lnTo>
                    <a:pt x="4636" y="14466"/>
                  </a:lnTo>
                  <a:cubicBezTo>
                    <a:pt x="4164" y="14273"/>
                    <a:pt x="3712" y="14138"/>
                    <a:pt x="3269" y="14112"/>
                  </a:cubicBezTo>
                  <a:lnTo>
                    <a:pt x="5303" y="17641"/>
                  </a:lnTo>
                  <a:close/>
                  <a:moveTo>
                    <a:pt x="7218" y="13596"/>
                  </a:moveTo>
                  <a:cubicBezTo>
                    <a:pt x="7170" y="11212"/>
                    <a:pt x="7244" y="9148"/>
                    <a:pt x="9015" y="7760"/>
                  </a:cubicBezTo>
                  <a:cubicBezTo>
                    <a:pt x="10800" y="6360"/>
                    <a:pt x="12484" y="7073"/>
                    <a:pt x="14389" y="8027"/>
                  </a:cubicBezTo>
                  <a:cubicBezTo>
                    <a:pt x="14437" y="10403"/>
                    <a:pt x="14371" y="12473"/>
                    <a:pt x="12604" y="13859"/>
                  </a:cubicBezTo>
                  <a:cubicBezTo>
                    <a:pt x="10819" y="15258"/>
                    <a:pt x="9123" y="14549"/>
                    <a:pt x="7218" y="13596"/>
                  </a:cubicBezTo>
                  <a:close/>
                  <a:moveTo>
                    <a:pt x="9128" y="13531"/>
                  </a:moveTo>
                  <a:cubicBezTo>
                    <a:pt x="9683" y="13753"/>
                    <a:pt x="10215" y="13899"/>
                    <a:pt x="10736" y="13922"/>
                  </a:cubicBezTo>
                  <a:lnTo>
                    <a:pt x="8270" y="9693"/>
                  </a:lnTo>
                  <a:cubicBezTo>
                    <a:pt x="8094" y="10262"/>
                    <a:pt x="8018" y="10890"/>
                    <a:pt x="7988" y="11570"/>
                  </a:cubicBezTo>
                  <a:lnTo>
                    <a:pt x="9128" y="13531"/>
                  </a:lnTo>
                  <a:close/>
                  <a:moveTo>
                    <a:pt x="11711" y="13445"/>
                  </a:moveTo>
                  <a:cubicBezTo>
                    <a:pt x="11906" y="13348"/>
                    <a:pt x="12100" y="13226"/>
                    <a:pt x="12298" y="13067"/>
                  </a:cubicBezTo>
                  <a:cubicBezTo>
                    <a:pt x="12398" y="12988"/>
                    <a:pt x="12489" y="12904"/>
                    <a:pt x="12577" y="12819"/>
                  </a:cubicBezTo>
                  <a:lnTo>
                    <a:pt x="9787" y="7934"/>
                  </a:lnTo>
                  <a:cubicBezTo>
                    <a:pt x="9688" y="7998"/>
                    <a:pt x="9589" y="8069"/>
                    <a:pt x="9488" y="8149"/>
                  </a:cubicBezTo>
                  <a:cubicBezTo>
                    <a:pt x="9290" y="8307"/>
                    <a:pt x="9121" y="8474"/>
                    <a:pt x="8972" y="8652"/>
                  </a:cubicBezTo>
                  <a:lnTo>
                    <a:pt x="11711" y="13445"/>
                  </a:lnTo>
                  <a:close/>
                  <a:moveTo>
                    <a:pt x="13407" y="12000"/>
                  </a:moveTo>
                  <a:cubicBezTo>
                    <a:pt x="13611" y="11527"/>
                    <a:pt x="13723" y="11008"/>
                    <a:pt x="13784" y="10444"/>
                  </a:cubicBezTo>
                  <a:lnTo>
                    <a:pt x="12283" y="7830"/>
                  </a:lnTo>
                  <a:cubicBezTo>
                    <a:pt x="11815" y="7685"/>
                    <a:pt x="11363" y="7615"/>
                    <a:pt x="10913" y="7660"/>
                  </a:cubicBezTo>
                  <a:lnTo>
                    <a:pt x="13407" y="12000"/>
                  </a:lnTo>
                  <a:close/>
                  <a:moveTo>
                    <a:pt x="16965" y="7123"/>
                  </a:moveTo>
                  <a:cubicBezTo>
                    <a:pt x="17421" y="7289"/>
                    <a:pt x="17855" y="7394"/>
                    <a:pt x="18279" y="7398"/>
                  </a:cubicBezTo>
                  <a:lnTo>
                    <a:pt x="16261" y="4044"/>
                  </a:lnTo>
                  <a:cubicBezTo>
                    <a:pt x="16133" y="4533"/>
                    <a:pt x="16081" y="5067"/>
                    <a:pt x="16071" y="5642"/>
                  </a:cubicBezTo>
                  <a:lnTo>
                    <a:pt x="16965" y="7123"/>
                  </a:lnTo>
                  <a:close/>
                  <a:moveTo>
                    <a:pt x="19610" y="7085"/>
                  </a:moveTo>
                  <a:cubicBezTo>
                    <a:pt x="19909" y="6982"/>
                    <a:pt x="20208" y="6817"/>
                    <a:pt x="20510" y="6570"/>
                  </a:cubicBezTo>
                  <a:lnTo>
                    <a:pt x="17721" y="1845"/>
                  </a:lnTo>
                  <a:cubicBezTo>
                    <a:pt x="17423" y="2098"/>
                    <a:pt x="17191" y="2376"/>
                    <a:pt x="17007" y="2675"/>
                  </a:cubicBezTo>
                  <a:cubicBezTo>
                    <a:pt x="17007" y="2675"/>
                    <a:pt x="19610" y="7085"/>
                    <a:pt x="19610" y="708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0" name="Shape 10378">
              <a:extLst>
                <a:ext uri="{FF2B5EF4-FFF2-40B4-BE49-F238E27FC236}">
                  <a16:creationId xmlns:a16="http://schemas.microsoft.com/office/drawing/2014/main" id="{525CAAB6-A323-0E10-84AE-FE9BDA979F99}"/>
                </a:ext>
              </a:extLst>
            </p:cNvPr>
            <p:cNvSpPr/>
            <p:nvPr/>
          </p:nvSpPr>
          <p:spPr>
            <a:xfrm>
              <a:off x="19313512" y="4966527"/>
              <a:ext cx="524619" cy="7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1" name="Shape 10379">
              <a:extLst>
                <a:ext uri="{FF2B5EF4-FFF2-40B4-BE49-F238E27FC236}">
                  <a16:creationId xmlns:a16="http://schemas.microsoft.com/office/drawing/2014/main" id="{71D8C9A7-6C4F-C7A1-C524-962F800582EF}"/>
                </a:ext>
              </a:extLst>
            </p:cNvPr>
            <p:cNvSpPr/>
            <p:nvPr/>
          </p:nvSpPr>
          <p:spPr>
            <a:xfrm>
              <a:off x="18944723" y="8111996"/>
              <a:ext cx="642360" cy="720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2" name="Shape 10380">
              <a:extLst>
                <a:ext uri="{FF2B5EF4-FFF2-40B4-BE49-F238E27FC236}">
                  <a16:creationId xmlns:a16="http://schemas.microsoft.com/office/drawing/2014/main" id="{7B169DF6-C280-973C-428A-FB83FEA59BBB}"/>
                </a:ext>
              </a:extLst>
            </p:cNvPr>
            <p:cNvSpPr/>
            <p:nvPr/>
          </p:nvSpPr>
          <p:spPr>
            <a:xfrm>
              <a:off x="15975644" y="5388220"/>
              <a:ext cx="779626" cy="51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3" name="Shape 10381">
              <a:extLst>
                <a:ext uri="{FF2B5EF4-FFF2-40B4-BE49-F238E27FC236}">
                  <a16:creationId xmlns:a16="http://schemas.microsoft.com/office/drawing/2014/main" id="{359C5157-6A5F-B9B2-7502-644C1D4892A6}"/>
                </a:ext>
              </a:extLst>
            </p:cNvPr>
            <p:cNvSpPr/>
            <p:nvPr/>
          </p:nvSpPr>
          <p:spPr>
            <a:xfrm>
              <a:off x="19403393" y="8407637"/>
              <a:ext cx="524619" cy="750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4" name="Shape 10382">
              <a:extLst>
                <a:ext uri="{FF2B5EF4-FFF2-40B4-BE49-F238E27FC236}">
                  <a16:creationId xmlns:a16="http://schemas.microsoft.com/office/drawing/2014/main" id="{D5924B3B-2F07-7E2F-B329-06BCD0477D5A}"/>
                </a:ext>
              </a:extLst>
            </p:cNvPr>
            <p:cNvSpPr/>
            <p:nvPr/>
          </p:nvSpPr>
          <p:spPr>
            <a:xfrm>
              <a:off x="16734120" y="4497805"/>
              <a:ext cx="706825" cy="83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21329" extrusionOk="0">
                  <a:moveTo>
                    <a:pt x="9479" y="69"/>
                  </a:moveTo>
                  <a:cubicBezTo>
                    <a:pt x="11124" y="274"/>
                    <a:pt x="12739" y="925"/>
                    <a:pt x="14086" y="2032"/>
                  </a:cubicBezTo>
                  <a:cubicBezTo>
                    <a:pt x="15976" y="3586"/>
                    <a:pt x="17010" y="5836"/>
                    <a:pt x="16935" y="8190"/>
                  </a:cubicBezTo>
                  <a:cubicBezTo>
                    <a:pt x="16907" y="10081"/>
                    <a:pt x="16182" y="11891"/>
                    <a:pt x="14858" y="13324"/>
                  </a:cubicBezTo>
                  <a:cubicBezTo>
                    <a:pt x="12857" y="15491"/>
                    <a:pt x="9835" y="16494"/>
                    <a:pt x="6856" y="15992"/>
                  </a:cubicBezTo>
                  <a:cubicBezTo>
                    <a:pt x="491" y="14715"/>
                    <a:pt x="-2156" y="7496"/>
                    <a:pt x="2011" y="2776"/>
                  </a:cubicBezTo>
                  <a:cubicBezTo>
                    <a:pt x="3901" y="635"/>
                    <a:pt x="6739" y="-271"/>
                    <a:pt x="9479" y="69"/>
                  </a:cubicBezTo>
                  <a:close/>
                  <a:moveTo>
                    <a:pt x="16811" y="1700"/>
                  </a:moveTo>
                  <a:cubicBezTo>
                    <a:pt x="18616" y="3812"/>
                    <a:pt x="19444" y="6467"/>
                    <a:pt x="19139" y="9165"/>
                  </a:cubicBezTo>
                  <a:cubicBezTo>
                    <a:pt x="18834" y="11863"/>
                    <a:pt x="17427" y="14284"/>
                    <a:pt x="15191" y="15988"/>
                  </a:cubicBezTo>
                  <a:cubicBezTo>
                    <a:pt x="12662" y="17916"/>
                    <a:pt x="9407" y="18600"/>
                    <a:pt x="6359" y="18040"/>
                  </a:cubicBezTo>
                  <a:cubicBezTo>
                    <a:pt x="5749" y="17929"/>
                    <a:pt x="5143" y="17767"/>
                    <a:pt x="4558" y="17555"/>
                  </a:cubicBezTo>
                  <a:lnTo>
                    <a:pt x="4164" y="19468"/>
                  </a:lnTo>
                  <a:lnTo>
                    <a:pt x="7063" y="20000"/>
                  </a:lnTo>
                  <a:lnTo>
                    <a:pt x="6790" y="21329"/>
                  </a:lnTo>
                  <a:lnTo>
                    <a:pt x="227" y="20124"/>
                  </a:lnTo>
                  <a:lnTo>
                    <a:pt x="500" y="18796"/>
                  </a:lnTo>
                  <a:lnTo>
                    <a:pt x="2757" y="19210"/>
                  </a:lnTo>
                  <a:lnTo>
                    <a:pt x="3219" y="16965"/>
                  </a:lnTo>
                  <a:cubicBezTo>
                    <a:pt x="2951" y="16825"/>
                    <a:pt x="2688" y="16674"/>
                    <a:pt x="2431" y="16511"/>
                  </a:cubicBezTo>
                  <a:cubicBezTo>
                    <a:pt x="2174" y="16349"/>
                    <a:pt x="1928" y="16168"/>
                    <a:pt x="1684" y="15982"/>
                  </a:cubicBezTo>
                  <a:lnTo>
                    <a:pt x="2580" y="14934"/>
                  </a:lnTo>
                  <a:cubicBezTo>
                    <a:pt x="5970" y="17523"/>
                    <a:pt x="10902" y="17523"/>
                    <a:pt x="14300" y="14933"/>
                  </a:cubicBezTo>
                  <a:cubicBezTo>
                    <a:pt x="16239" y="13456"/>
                    <a:pt x="17444" y="11360"/>
                    <a:pt x="17708" y="9021"/>
                  </a:cubicBezTo>
                  <a:cubicBezTo>
                    <a:pt x="17973" y="6682"/>
                    <a:pt x="17267" y="4385"/>
                    <a:pt x="15703" y="2555"/>
                  </a:cubicBezTo>
                  <a:lnTo>
                    <a:pt x="16811" y="1700"/>
                  </a:lnTo>
                  <a:close/>
                  <a:moveTo>
                    <a:pt x="9715" y="1064"/>
                  </a:moveTo>
                  <a:cubicBezTo>
                    <a:pt x="9278" y="996"/>
                    <a:pt x="8832" y="968"/>
                    <a:pt x="8387" y="974"/>
                  </a:cubicBezTo>
                  <a:cubicBezTo>
                    <a:pt x="8460" y="1222"/>
                    <a:pt x="8544" y="1461"/>
                    <a:pt x="8641" y="1699"/>
                  </a:cubicBezTo>
                  <a:cubicBezTo>
                    <a:pt x="8737" y="1936"/>
                    <a:pt x="8846" y="2172"/>
                    <a:pt x="8962" y="2399"/>
                  </a:cubicBezTo>
                  <a:cubicBezTo>
                    <a:pt x="9289" y="2208"/>
                    <a:pt x="9627" y="2028"/>
                    <a:pt x="9967" y="1859"/>
                  </a:cubicBezTo>
                  <a:cubicBezTo>
                    <a:pt x="10307" y="1689"/>
                    <a:pt x="10645" y="1529"/>
                    <a:pt x="10997" y="1382"/>
                  </a:cubicBezTo>
                  <a:cubicBezTo>
                    <a:pt x="10579" y="1244"/>
                    <a:pt x="10153" y="1132"/>
                    <a:pt x="9715" y="1064"/>
                  </a:cubicBezTo>
                  <a:close/>
                  <a:moveTo>
                    <a:pt x="12202" y="1889"/>
                  </a:moveTo>
                  <a:cubicBezTo>
                    <a:pt x="11715" y="2060"/>
                    <a:pt x="11237" y="2254"/>
                    <a:pt x="10773" y="2470"/>
                  </a:cubicBezTo>
                  <a:cubicBezTo>
                    <a:pt x="10309" y="2687"/>
                    <a:pt x="9856" y="2925"/>
                    <a:pt x="9417" y="3184"/>
                  </a:cubicBezTo>
                  <a:cubicBezTo>
                    <a:pt x="9617" y="3488"/>
                    <a:pt x="9841" y="3788"/>
                    <a:pt x="10079" y="4067"/>
                  </a:cubicBezTo>
                  <a:cubicBezTo>
                    <a:pt x="10318" y="4345"/>
                    <a:pt x="10571" y="4610"/>
                    <a:pt x="10847" y="4861"/>
                  </a:cubicBezTo>
                  <a:lnTo>
                    <a:pt x="13083" y="2442"/>
                  </a:lnTo>
                  <a:cubicBezTo>
                    <a:pt x="12944" y="2342"/>
                    <a:pt x="12798" y="2240"/>
                    <a:pt x="12652" y="2149"/>
                  </a:cubicBezTo>
                  <a:cubicBezTo>
                    <a:pt x="12506" y="2059"/>
                    <a:pt x="12354" y="1969"/>
                    <a:pt x="12202" y="1889"/>
                  </a:cubicBezTo>
                  <a:close/>
                  <a:moveTo>
                    <a:pt x="7362" y="1000"/>
                  </a:moveTo>
                  <a:cubicBezTo>
                    <a:pt x="6540" y="1111"/>
                    <a:pt x="5754" y="1343"/>
                    <a:pt x="5029" y="1689"/>
                  </a:cubicBezTo>
                  <a:cubicBezTo>
                    <a:pt x="4305" y="2035"/>
                    <a:pt x="3644" y="2485"/>
                    <a:pt x="3064" y="3041"/>
                  </a:cubicBezTo>
                  <a:lnTo>
                    <a:pt x="5529" y="5074"/>
                  </a:lnTo>
                  <a:cubicBezTo>
                    <a:pt x="5922" y="4671"/>
                    <a:pt x="6339" y="4283"/>
                    <a:pt x="6773" y="3923"/>
                  </a:cubicBezTo>
                  <a:cubicBezTo>
                    <a:pt x="7206" y="3564"/>
                    <a:pt x="7655" y="3227"/>
                    <a:pt x="8126" y="2912"/>
                  </a:cubicBezTo>
                  <a:cubicBezTo>
                    <a:pt x="7964" y="2608"/>
                    <a:pt x="7819" y="2296"/>
                    <a:pt x="7690" y="1976"/>
                  </a:cubicBezTo>
                  <a:cubicBezTo>
                    <a:pt x="7561" y="1655"/>
                    <a:pt x="7454" y="1336"/>
                    <a:pt x="7362" y="1000"/>
                  </a:cubicBezTo>
                  <a:close/>
                  <a:moveTo>
                    <a:pt x="13806" y="3027"/>
                  </a:moveTo>
                  <a:lnTo>
                    <a:pt x="11570" y="5446"/>
                  </a:lnTo>
                  <a:cubicBezTo>
                    <a:pt x="11852" y="5649"/>
                    <a:pt x="12144" y="5840"/>
                    <a:pt x="12449" y="6011"/>
                  </a:cubicBezTo>
                  <a:cubicBezTo>
                    <a:pt x="12752" y="6182"/>
                    <a:pt x="13064" y="6332"/>
                    <a:pt x="13387" y="6469"/>
                  </a:cubicBezTo>
                  <a:cubicBezTo>
                    <a:pt x="13602" y="6013"/>
                    <a:pt x="13798" y="5550"/>
                    <a:pt x="13963" y="5077"/>
                  </a:cubicBezTo>
                  <a:cubicBezTo>
                    <a:pt x="14128" y="4603"/>
                    <a:pt x="14273" y="4122"/>
                    <a:pt x="14386" y="3633"/>
                  </a:cubicBezTo>
                  <a:cubicBezTo>
                    <a:pt x="14296" y="3528"/>
                    <a:pt x="14195" y="3418"/>
                    <a:pt x="14098" y="3318"/>
                  </a:cubicBezTo>
                  <a:cubicBezTo>
                    <a:pt x="14001" y="3218"/>
                    <a:pt x="13909" y="3123"/>
                    <a:pt x="13806" y="3027"/>
                  </a:cubicBezTo>
                  <a:close/>
                  <a:moveTo>
                    <a:pt x="15097" y="4643"/>
                  </a:moveTo>
                  <a:cubicBezTo>
                    <a:pt x="14989" y="5011"/>
                    <a:pt x="14872" y="5369"/>
                    <a:pt x="14735" y="5729"/>
                  </a:cubicBezTo>
                  <a:cubicBezTo>
                    <a:pt x="14598" y="6089"/>
                    <a:pt x="14440" y="6449"/>
                    <a:pt x="14276" y="6798"/>
                  </a:cubicBezTo>
                  <a:cubicBezTo>
                    <a:pt x="14551" y="6884"/>
                    <a:pt x="14842" y="6953"/>
                    <a:pt x="15125" y="7013"/>
                  </a:cubicBezTo>
                  <a:cubicBezTo>
                    <a:pt x="15409" y="7074"/>
                    <a:pt x="15688" y="7122"/>
                    <a:pt x="15977" y="7158"/>
                  </a:cubicBezTo>
                  <a:cubicBezTo>
                    <a:pt x="15915" y="6710"/>
                    <a:pt x="15813" y="6274"/>
                    <a:pt x="15666" y="5853"/>
                  </a:cubicBezTo>
                  <a:cubicBezTo>
                    <a:pt x="15519" y="5432"/>
                    <a:pt x="15324" y="5029"/>
                    <a:pt x="15097" y="4643"/>
                  </a:cubicBezTo>
                  <a:close/>
                  <a:moveTo>
                    <a:pt x="8606" y="3701"/>
                  </a:moveTo>
                  <a:cubicBezTo>
                    <a:pt x="8180" y="3989"/>
                    <a:pt x="7775" y="4303"/>
                    <a:pt x="7382" y="4630"/>
                  </a:cubicBezTo>
                  <a:cubicBezTo>
                    <a:pt x="6990" y="4957"/>
                    <a:pt x="6609" y="5294"/>
                    <a:pt x="6252" y="5658"/>
                  </a:cubicBezTo>
                  <a:lnTo>
                    <a:pt x="8448" y="7464"/>
                  </a:lnTo>
                  <a:lnTo>
                    <a:pt x="10216" y="5542"/>
                  </a:lnTo>
                  <a:cubicBezTo>
                    <a:pt x="9905" y="5266"/>
                    <a:pt x="9620" y="4976"/>
                    <a:pt x="9351" y="4670"/>
                  </a:cubicBezTo>
                  <a:cubicBezTo>
                    <a:pt x="9081" y="4363"/>
                    <a:pt x="8831" y="4036"/>
                    <a:pt x="8606" y="3701"/>
                  </a:cubicBezTo>
                  <a:close/>
                  <a:moveTo>
                    <a:pt x="2433" y="3721"/>
                  </a:moveTo>
                  <a:cubicBezTo>
                    <a:pt x="1932" y="4341"/>
                    <a:pt x="1546" y="5031"/>
                    <a:pt x="1284" y="5757"/>
                  </a:cubicBezTo>
                  <a:cubicBezTo>
                    <a:pt x="1022" y="6483"/>
                    <a:pt x="879" y="7253"/>
                    <a:pt x="878" y="8036"/>
                  </a:cubicBezTo>
                  <a:cubicBezTo>
                    <a:pt x="1138" y="8064"/>
                    <a:pt x="1405" y="8097"/>
                    <a:pt x="1661" y="8144"/>
                  </a:cubicBezTo>
                  <a:cubicBezTo>
                    <a:pt x="2118" y="8228"/>
                    <a:pt x="2562" y="8343"/>
                    <a:pt x="3001" y="8485"/>
                  </a:cubicBezTo>
                  <a:cubicBezTo>
                    <a:pt x="3265" y="8000"/>
                    <a:pt x="3553" y="7531"/>
                    <a:pt x="3870" y="7076"/>
                  </a:cubicBezTo>
                  <a:cubicBezTo>
                    <a:pt x="4187" y="6619"/>
                    <a:pt x="4542" y="6181"/>
                    <a:pt x="4910" y="5757"/>
                  </a:cubicBezTo>
                  <a:lnTo>
                    <a:pt x="2433" y="3721"/>
                  </a:lnTo>
                  <a:close/>
                  <a:moveTo>
                    <a:pt x="10939" y="6126"/>
                  </a:moveTo>
                  <a:lnTo>
                    <a:pt x="9169" y="8060"/>
                  </a:lnTo>
                  <a:lnTo>
                    <a:pt x="11249" y="9761"/>
                  </a:lnTo>
                  <a:cubicBezTo>
                    <a:pt x="11579" y="9378"/>
                    <a:pt x="11885" y="8986"/>
                    <a:pt x="12172" y="8576"/>
                  </a:cubicBezTo>
                  <a:cubicBezTo>
                    <a:pt x="12459" y="8166"/>
                    <a:pt x="12721" y="7741"/>
                    <a:pt x="12963" y="7306"/>
                  </a:cubicBezTo>
                  <a:cubicBezTo>
                    <a:pt x="12603" y="7149"/>
                    <a:pt x="12253" y="6964"/>
                    <a:pt x="11915" y="6769"/>
                  </a:cubicBezTo>
                  <a:cubicBezTo>
                    <a:pt x="11577" y="6573"/>
                    <a:pt x="11251" y="6358"/>
                    <a:pt x="10939" y="6126"/>
                  </a:cubicBezTo>
                  <a:close/>
                  <a:moveTo>
                    <a:pt x="13849" y="7647"/>
                  </a:moveTo>
                  <a:cubicBezTo>
                    <a:pt x="13586" y="8127"/>
                    <a:pt x="13297" y="8593"/>
                    <a:pt x="12982" y="9045"/>
                  </a:cubicBezTo>
                  <a:cubicBezTo>
                    <a:pt x="12667" y="9497"/>
                    <a:pt x="12334" y="9936"/>
                    <a:pt x="11969" y="10357"/>
                  </a:cubicBezTo>
                  <a:lnTo>
                    <a:pt x="14436" y="12379"/>
                  </a:lnTo>
                  <a:cubicBezTo>
                    <a:pt x="14933" y="11764"/>
                    <a:pt x="15319" y="11085"/>
                    <a:pt x="15581" y="10366"/>
                  </a:cubicBezTo>
                  <a:cubicBezTo>
                    <a:pt x="15842" y="9647"/>
                    <a:pt x="15976" y="8886"/>
                    <a:pt x="15982" y="8110"/>
                  </a:cubicBezTo>
                  <a:cubicBezTo>
                    <a:pt x="15743" y="8082"/>
                    <a:pt x="15506" y="8058"/>
                    <a:pt x="15271" y="8015"/>
                  </a:cubicBezTo>
                  <a:cubicBezTo>
                    <a:pt x="15030" y="7970"/>
                    <a:pt x="14788" y="7908"/>
                    <a:pt x="14551" y="7847"/>
                  </a:cubicBezTo>
                  <a:cubicBezTo>
                    <a:pt x="14314" y="7786"/>
                    <a:pt x="14080" y="7724"/>
                    <a:pt x="13849" y="7647"/>
                  </a:cubicBezTo>
                  <a:close/>
                  <a:moveTo>
                    <a:pt x="5621" y="6339"/>
                  </a:moveTo>
                  <a:cubicBezTo>
                    <a:pt x="5287" y="6724"/>
                    <a:pt x="4981" y="7134"/>
                    <a:pt x="4692" y="7547"/>
                  </a:cubicBezTo>
                  <a:cubicBezTo>
                    <a:pt x="4403" y="7961"/>
                    <a:pt x="4130" y="8387"/>
                    <a:pt x="3887" y="8826"/>
                  </a:cubicBezTo>
                  <a:cubicBezTo>
                    <a:pt x="4272" y="8990"/>
                    <a:pt x="4648" y="9168"/>
                    <a:pt x="5008" y="9376"/>
                  </a:cubicBezTo>
                  <a:cubicBezTo>
                    <a:pt x="5368" y="9585"/>
                    <a:pt x="5718" y="9817"/>
                    <a:pt x="6049" y="10067"/>
                  </a:cubicBezTo>
                  <a:lnTo>
                    <a:pt x="7817" y="8145"/>
                  </a:lnTo>
                  <a:lnTo>
                    <a:pt x="5621" y="6339"/>
                  </a:lnTo>
                  <a:close/>
                  <a:moveTo>
                    <a:pt x="8538" y="8741"/>
                  </a:moveTo>
                  <a:lnTo>
                    <a:pt x="6770" y="10663"/>
                  </a:lnTo>
                  <a:cubicBezTo>
                    <a:pt x="7059" y="10924"/>
                    <a:pt x="7330" y="11201"/>
                    <a:pt x="7582" y="11489"/>
                  </a:cubicBezTo>
                  <a:cubicBezTo>
                    <a:pt x="7834" y="11777"/>
                    <a:pt x="8064" y="12076"/>
                    <a:pt x="8278" y="12390"/>
                  </a:cubicBezTo>
                  <a:cubicBezTo>
                    <a:pt x="8700" y="12103"/>
                    <a:pt x="9109" y="11798"/>
                    <a:pt x="9499" y="11473"/>
                  </a:cubicBezTo>
                  <a:cubicBezTo>
                    <a:pt x="9889" y="11147"/>
                    <a:pt x="10262" y="10804"/>
                    <a:pt x="10617" y="10442"/>
                  </a:cubicBezTo>
                  <a:lnTo>
                    <a:pt x="8538" y="8741"/>
                  </a:lnTo>
                  <a:close/>
                  <a:moveTo>
                    <a:pt x="1798" y="9132"/>
                  </a:moveTo>
                  <a:cubicBezTo>
                    <a:pt x="1535" y="9075"/>
                    <a:pt x="1275" y="9033"/>
                    <a:pt x="1007" y="8999"/>
                  </a:cubicBezTo>
                  <a:cubicBezTo>
                    <a:pt x="1062" y="9423"/>
                    <a:pt x="1148" y="9837"/>
                    <a:pt x="1280" y="10238"/>
                  </a:cubicBezTo>
                  <a:cubicBezTo>
                    <a:pt x="1412" y="10638"/>
                    <a:pt x="1583" y="11018"/>
                    <a:pt x="1786" y="11388"/>
                  </a:cubicBezTo>
                  <a:cubicBezTo>
                    <a:pt x="1891" y="11037"/>
                    <a:pt x="2008" y="10691"/>
                    <a:pt x="2139" y="10348"/>
                  </a:cubicBezTo>
                  <a:cubicBezTo>
                    <a:pt x="2270" y="10005"/>
                    <a:pt x="2418" y="9667"/>
                    <a:pt x="2574" y="9334"/>
                  </a:cubicBezTo>
                  <a:cubicBezTo>
                    <a:pt x="2319" y="9257"/>
                    <a:pt x="2059" y="9189"/>
                    <a:pt x="1798" y="9132"/>
                  </a:cubicBezTo>
                  <a:close/>
                  <a:moveTo>
                    <a:pt x="11338" y="11038"/>
                  </a:moveTo>
                  <a:cubicBezTo>
                    <a:pt x="10948" y="11437"/>
                    <a:pt x="10541" y="11810"/>
                    <a:pt x="10111" y="12167"/>
                  </a:cubicBezTo>
                  <a:cubicBezTo>
                    <a:pt x="9681" y="12525"/>
                    <a:pt x="9224" y="12866"/>
                    <a:pt x="8757" y="13179"/>
                  </a:cubicBezTo>
                  <a:cubicBezTo>
                    <a:pt x="8923" y="13483"/>
                    <a:pt x="9075" y="13796"/>
                    <a:pt x="9206" y="14117"/>
                  </a:cubicBezTo>
                  <a:cubicBezTo>
                    <a:pt x="9337" y="14439"/>
                    <a:pt x="9449" y="14769"/>
                    <a:pt x="9544" y="15106"/>
                  </a:cubicBezTo>
                  <a:cubicBezTo>
                    <a:pt x="10358" y="14993"/>
                    <a:pt x="11133" y="14757"/>
                    <a:pt x="11852" y="14413"/>
                  </a:cubicBezTo>
                  <a:cubicBezTo>
                    <a:pt x="12571" y="14068"/>
                    <a:pt x="13229" y="13610"/>
                    <a:pt x="13805" y="13059"/>
                  </a:cubicBezTo>
                  <a:lnTo>
                    <a:pt x="11338" y="11038"/>
                  </a:lnTo>
                  <a:close/>
                  <a:moveTo>
                    <a:pt x="3466" y="9652"/>
                  </a:moveTo>
                  <a:cubicBezTo>
                    <a:pt x="3255" y="10099"/>
                    <a:pt x="3068" y="10559"/>
                    <a:pt x="2906" y="11023"/>
                  </a:cubicBezTo>
                  <a:cubicBezTo>
                    <a:pt x="2744" y="11488"/>
                    <a:pt x="2612" y="11967"/>
                    <a:pt x="2500" y="12447"/>
                  </a:cubicBezTo>
                  <a:cubicBezTo>
                    <a:pt x="2606" y="12576"/>
                    <a:pt x="2712" y="12693"/>
                    <a:pt x="2827" y="12816"/>
                  </a:cubicBezTo>
                  <a:cubicBezTo>
                    <a:pt x="2943" y="12939"/>
                    <a:pt x="3067" y="13064"/>
                    <a:pt x="3192" y="13180"/>
                  </a:cubicBezTo>
                  <a:lnTo>
                    <a:pt x="5416" y="10759"/>
                  </a:lnTo>
                  <a:cubicBezTo>
                    <a:pt x="5115" y="10538"/>
                    <a:pt x="4810" y="10332"/>
                    <a:pt x="4484" y="10148"/>
                  </a:cubicBezTo>
                  <a:cubicBezTo>
                    <a:pt x="4158" y="9964"/>
                    <a:pt x="3813" y="9796"/>
                    <a:pt x="3466" y="9652"/>
                  </a:cubicBezTo>
                  <a:close/>
                  <a:moveTo>
                    <a:pt x="6136" y="11355"/>
                  </a:moveTo>
                  <a:lnTo>
                    <a:pt x="3901" y="13774"/>
                  </a:lnTo>
                  <a:cubicBezTo>
                    <a:pt x="4016" y="13856"/>
                    <a:pt x="4137" y="13929"/>
                    <a:pt x="4256" y="14005"/>
                  </a:cubicBezTo>
                  <a:cubicBezTo>
                    <a:pt x="4376" y="14081"/>
                    <a:pt x="4502" y="14158"/>
                    <a:pt x="4626" y="14228"/>
                  </a:cubicBezTo>
                  <a:cubicBezTo>
                    <a:pt x="5123" y="14054"/>
                    <a:pt x="5608" y="13859"/>
                    <a:pt x="6082" y="13639"/>
                  </a:cubicBezTo>
                  <a:cubicBezTo>
                    <a:pt x="6556" y="13419"/>
                    <a:pt x="7019" y="13171"/>
                    <a:pt x="7466" y="12906"/>
                  </a:cubicBezTo>
                  <a:cubicBezTo>
                    <a:pt x="7279" y="12625"/>
                    <a:pt x="7074" y="12352"/>
                    <a:pt x="6853" y="12093"/>
                  </a:cubicBezTo>
                  <a:cubicBezTo>
                    <a:pt x="6632" y="11833"/>
                    <a:pt x="6391" y="11591"/>
                    <a:pt x="6136" y="11355"/>
                  </a:cubicBezTo>
                  <a:close/>
                  <a:moveTo>
                    <a:pt x="7934" y="13694"/>
                  </a:moveTo>
                  <a:cubicBezTo>
                    <a:pt x="7591" y="13896"/>
                    <a:pt x="7243" y="14084"/>
                    <a:pt x="6885" y="14262"/>
                  </a:cubicBezTo>
                  <a:cubicBezTo>
                    <a:pt x="6527" y="14440"/>
                    <a:pt x="6160" y="14609"/>
                    <a:pt x="5788" y="14762"/>
                  </a:cubicBezTo>
                  <a:cubicBezTo>
                    <a:pt x="6191" y="14908"/>
                    <a:pt x="6614" y="15020"/>
                    <a:pt x="7040" y="15099"/>
                  </a:cubicBezTo>
                  <a:cubicBezTo>
                    <a:pt x="7538" y="15190"/>
                    <a:pt x="8041" y="15236"/>
                    <a:pt x="8548" y="15233"/>
                  </a:cubicBezTo>
                  <a:cubicBezTo>
                    <a:pt x="8471" y="14966"/>
                    <a:pt x="8384" y="14704"/>
                    <a:pt x="8282" y="14447"/>
                  </a:cubicBezTo>
                  <a:cubicBezTo>
                    <a:pt x="8181" y="14190"/>
                    <a:pt x="8061" y="13938"/>
                    <a:pt x="7934" y="1369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5" name="Shape 10383">
              <a:extLst>
                <a:ext uri="{FF2B5EF4-FFF2-40B4-BE49-F238E27FC236}">
                  <a16:creationId xmlns:a16="http://schemas.microsoft.com/office/drawing/2014/main" id="{96D230BE-E328-5BDB-B87F-AE9B9E5657B2}"/>
                </a:ext>
              </a:extLst>
            </p:cNvPr>
            <p:cNvSpPr/>
            <p:nvPr/>
          </p:nvSpPr>
          <p:spPr>
            <a:xfrm>
              <a:off x="18326100" y="4525793"/>
              <a:ext cx="707796" cy="707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3" h="20113" extrusionOk="0">
                  <a:moveTo>
                    <a:pt x="8483" y="125"/>
                  </a:moveTo>
                  <a:cubicBezTo>
                    <a:pt x="2996" y="994"/>
                    <a:pt x="-744" y="6142"/>
                    <a:pt x="125" y="11629"/>
                  </a:cubicBezTo>
                  <a:cubicBezTo>
                    <a:pt x="994" y="17116"/>
                    <a:pt x="6142" y="20856"/>
                    <a:pt x="11629" y="19987"/>
                  </a:cubicBezTo>
                  <a:cubicBezTo>
                    <a:pt x="17116" y="19118"/>
                    <a:pt x="20856" y="13970"/>
                    <a:pt x="19987" y="8483"/>
                  </a:cubicBezTo>
                  <a:cubicBezTo>
                    <a:pt x="19118" y="2996"/>
                    <a:pt x="13970" y="-744"/>
                    <a:pt x="8483" y="125"/>
                  </a:cubicBezTo>
                  <a:close/>
                  <a:moveTo>
                    <a:pt x="8760" y="1873"/>
                  </a:moveTo>
                  <a:cubicBezTo>
                    <a:pt x="8956" y="1842"/>
                    <a:pt x="9163" y="1878"/>
                    <a:pt x="9336" y="2004"/>
                  </a:cubicBezTo>
                  <a:cubicBezTo>
                    <a:pt x="9681" y="2255"/>
                    <a:pt x="9758" y="2741"/>
                    <a:pt x="9507" y="3087"/>
                  </a:cubicBezTo>
                  <a:cubicBezTo>
                    <a:pt x="9256" y="3432"/>
                    <a:pt x="8770" y="3509"/>
                    <a:pt x="8424" y="3258"/>
                  </a:cubicBezTo>
                  <a:cubicBezTo>
                    <a:pt x="8079" y="3007"/>
                    <a:pt x="8002" y="2521"/>
                    <a:pt x="8253" y="2175"/>
                  </a:cubicBezTo>
                  <a:cubicBezTo>
                    <a:pt x="8378" y="2002"/>
                    <a:pt x="8564" y="1904"/>
                    <a:pt x="8760" y="1873"/>
                  </a:cubicBezTo>
                  <a:close/>
                  <a:moveTo>
                    <a:pt x="9098" y="4008"/>
                  </a:moveTo>
                  <a:cubicBezTo>
                    <a:pt x="9327" y="3971"/>
                    <a:pt x="9546" y="4130"/>
                    <a:pt x="9582" y="4359"/>
                  </a:cubicBezTo>
                  <a:lnTo>
                    <a:pt x="10314" y="8984"/>
                  </a:lnTo>
                  <a:cubicBezTo>
                    <a:pt x="10465" y="9019"/>
                    <a:pt x="10626" y="8992"/>
                    <a:pt x="10759" y="9088"/>
                  </a:cubicBezTo>
                  <a:cubicBezTo>
                    <a:pt x="10893" y="9186"/>
                    <a:pt x="10931" y="9343"/>
                    <a:pt x="11011" y="9477"/>
                  </a:cubicBezTo>
                  <a:lnTo>
                    <a:pt x="14460" y="8930"/>
                  </a:lnTo>
                  <a:cubicBezTo>
                    <a:pt x="14689" y="8894"/>
                    <a:pt x="14908" y="9053"/>
                    <a:pt x="14944" y="9282"/>
                  </a:cubicBezTo>
                  <a:cubicBezTo>
                    <a:pt x="14980" y="9511"/>
                    <a:pt x="14822" y="9729"/>
                    <a:pt x="14593" y="9766"/>
                  </a:cubicBezTo>
                  <a:lnTo>
                    <a:pt x="11143" y="10312"/>
                  </a:lnTo>
                  <a:cubicBezTo>
                    <a:pt x="11108" y="10464"/>
                    <a:pt x="11121" y="10625"/>
                    <a:pt x="11024" y="10759"/>
                  </a:cubicBezTo>
                  <a:cubicBezTo>
                    <a:pt x="10636" y="11292"/>
                    <a:pt x="9886" y="11411"/>
                    <a:pt x="9353" y="11024"/>
                  </a:cubicBezTo>
                  <a:cubicBezTo>
                    <a:pt x="8820" y="10636"/>
                    <a:pt x="8701" y="9886"/>
                    <a:pt x="9088" y="9353"/>
                  </a:cubicBezTo>
                  <a:cubicBezTo>
                    <a:pt x="9188" y="9215"/>
                    <a:pt x="9357" y="9195"/>
                    <a:pt x="9495" y="9114"/>
                  </a:cubicBezTo>
                  <a:lnTo>
                    <a:pt x="8762" y="4489"/>
                  </a:lnTo>
                  <a:cubicBezTo>
                    <a:pt x="8726" y="4260"/>
                    <a:pt x="8869" y="4044"/>
                    <a:pt x="9098" y="4008"/>
                  </a:cubicBezTo>
                  <a:close/>
                  <a:moveTo>
                    <a:pt x="2495" y="10476"/>
                  </a:moveTo>
                  <a:cubicBezTo>
                    <a:pt x="2691" y="10446"/>
                    <a:pt x="2898" y="10482"/>
                    <a:pt x="3071" y="10607"/>
                  </a:cubicBezTo>
                  <a:cubicBezTo>
                    <a:pt x="3417" y="10859"/>
                    <a:pt x="3494" y="11345"/>
                    <a:pt x="3243" y="11690"/>
                  </a:cubicBezTo>
                  <a:cubicBezTo>
                    <a:pt x="2992" y="12035"/>
                    <a:pt x="2505" y="12113"/>
                    <a:pt x="2160" y="11862"/>
                  </a:cubicBezTo>
                  <a:cubicBezTo>
                    <a:pt x="1814" y="11610"/>
                    <a:pt x="1737" y="11124"/>
                    <a:pt x="1988" y="10779"/>
                  </a:cubicBezTo>
                  <a:cubicBezTo>
                    <a:pt x="2114" y="10606"/>
                    <a:pt x="2300" y="10507"/>
                    <a:pt x="2495" y="10476"/>
                  </a:cubicBezTo>
                  <a:close/>
                  <a:moveTo>
                    <a:pt x="17392" y="8117"/>
                  </a:moveTo>
                  <a:cubicBezTo>
                    <a:pt x="17587" y="8086"/>
                    <a:pt x="17779" y="8125"/>
                    <a:pt x="17952" y="8250"/>
                  </a:cubicBezTo>
                  <a:cubicBezTo>
                    <a:pt x="18298" y="8502"/>
                    <a:pt x="18375" y="8988"/>
                    <a:pt x="18124" y="9333"/>
                  </a:cubicBezTo>
                  <a:cubicBezTo>
                    <a:pt x="17872" y="9678"/>
                    <a:pt x="17402" y="9753"/>
                    <a:pt x="17056" y="9502"/>
                  </a:cubicBezTo>
                  <a:cubicBezTo>
                    <a:pt x="16711" y="9251"/>
                    <a:pt x="16634" y="8765"/>
                    <a:pt x="16885" y="8419"/>
                  </a:cubicBezTo>
                  <a:cubicBezTo>
                    <a:pt x="17010" y="8247"/>
                    <a:pt x="17196" y="8148"/>
                    <a:pt x="17392" y="8117"/>
                  </a:cubicBezTo>
                  <a:close/>
                  <a:moveTo>
                    <a:pt x="11112" y="16723"/>
                  </a:moveTo>
                  <a:cubicBezTo>
                    <a:pt x="11308" y="16692"/>
                    <a:pt x="11515" y="16728"/>
                    <a:pt x="11688" y="16854"/>
                  </a:cubicBezTo>
                  <a:cubicBezTo>
                    <a:pt x="12033" y="17105"/>
                    <a:pt x="12110" y="17591"/>
                    <a:pt x="11859" y="17937"/>
                  </a:cubicBezTo>
                  <a:cubicBezTo>
                    <a:pt x="11608" y="18282"/>
                    <a:pt x="11122" y="18359"/>
                    <a:pt x="10776" y="18108"/>
                  </a:cubicBezTo>
                  <a:cubicBezTo>
                    <a:pt x="10431" y="17857"/>
                    <a:pt x="10354" y="17371"/>
                    <a:pt x="10605" y="17025"/>
                  </a:cubicBezTo>
                  <a:cubicBezTo>
                    <a:pt x="10730" y="16853"/>
                    <a:pt x="10916" y="16754"/>
                    <a:pt x="11112" y="167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6" name="Shape 10384">
              <a:extLst>
                <a:ext uri="{FF2B5EF4-FFF2-40B4-BE49-F238E27FC236}">
                  <a16:creationId xmlns:a16="http://schemas.microsoft.com/office/drawing/2014/main" id="{754BDB1C-D45F-C5EA-5B49-AFE6007DC5A8}"/>
                </a:ext>
              </a:extLst>
            </p:cNvPr>
            <p:cNvSpPr/>
            <p:nvPr/>
          </p:nvSpPr>
          <p:spPr>
            <a:xfrm>
              <a:off x="21178433" y="7084811"/>
              <a:ext cx="603784" cy="760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15" y="0"/>
                  </a:moveTo>
                  <a:lnTo>
                    <a:pt x="0" y="18854"/>
                  </a:lnTo>
                  <a:lnTo>
                    <a:pt x="17786" y="21600"/>
                  </a:lnTo>
                  <a:lnTo>
                    <a:pt x="21600" y="6017"/>
                  </a:lnTo>
                  <a:lnTo>
                    <a:pt x="18300" y="2113"/>
                  </a:lnTo>
                  <a:lnTo>
                    <a:pt x="4615" y="0"/>
                  </a:lnTo>
                  <a:close/>
                  <a:moveTo>
                    <a:pt x="9206" y="5215"/>
                  </a:moveTo>
                  <a:lnTo>
                    <a:pt x="15684" y="6215"/>
                  </a:lnTo>
                  <a:lnTo>
                    <a:pt x="15556" y="6735"/>
                  </a:lnTo>
                  <a:lnTo>
                    <a:pt x="9079" y="5735"/>
                  </a:lnTo>
                  <a:lnTo>
                    <a:pt x="9206" y="5215"/>
                  </a:lnTo>
                  <a:close/>
                  <a:moveTo>
                    <a:pt x="4712" y="9845"/>
                  </a:moveTo>
                  <a:lnTo>
                    <a:pt x="17667" y="11845"/>
                  </a:lnTo>
                  <a:lnTo>
                    <a:pt x="17544" y="12350"/>
                  </a:lnTo>
                  <a:lnTo>
                    <a:pt x="4588" y="10350"/>
                  </a:lnTo>
                  <a:lnTo>
                    <a:pt x="4712" y="9845"/>
                  </a:lnTo>
                  <a:close/>
                  <a:moveTo>
                    <a:pt x="4086" y="12402"/>
                  </a:moveTo>
                  <a:lnTo>
                    <a:pt x="17041" y="14402"/>
                  </a:lnTo>
                  <a:lnTo>
                    <a:pt x="16914" y="14923"/>
                  </a:lnTo>
                  <a:lnTo>
                    <a:pt x="3958" y="12923"/>
                  </a:lnTo>
                  <a:lnTo>
                    <a:pt x="4086" y="12402"/>
                  </a:lnTo>
                  <a:close/>
                  <a:moveTo>
                    <a:pt x="3460" y="14960"/>
                  </a:moveTo>
                  <a:lnTo>
                    <a:pt x="9938" y="15960"/>
                  </a:lnTo>
                  <a:lnTo>
                    <a:pt x="9810" y="16480"/>
                  </a:lnTo>
                  <a:lnTo>
                    <a:pt x="3332" y="15480"/>
                  </a:lnTo>
                  <a:lnTo>
                    <a:pt x="3460" y="149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7" name="Shape 10385">
              <a:extLst>
                <a:ext uri="{FF2B5EF4-FFF2-40B4-BE49-F238E27FC236}">
                  <a16:creationId xmlns:a16="http://schemas.microsoft.com/office/drawing/2014/main" id="{547C07D7-46E1-3763-37B5-00434529CFF7}"/>
                </a:ext>
              </a:extLst>
            </p:cNvPr>
            <p:cNvSpPr/>
            <p:nvPr/>
          </p:nvSpPr>
          <p:spPr>
            <a:xfrm>
              <a:off x="20665447" y="6815808"/>
              <a:ext cx="608340" cy="129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9" y="0"/>
                  </a:moveTo>
                  <a:lnTo>
                    <a:pt x="15512" y="1725"/>
                  </a:lnTo>
                  <a:cubicBezTo>
                    <a:pt x="15654" y="1751"/>
                    <a:pt x="17066" y="2005"/>
                    <a:pt x="17066" y="2005"/>
                  </a:cubicBezTo>
                  <a:lnTo>
                    <a:pt x="16932" y="2169"/>
                  </a:lnTo>
                  <a:lnTo>
                    <a:pt x="15379" y="1889"/>
                  </a:lnTo>
                  <a:lnTo>
                    <a:pt x="14764" y="2643"/>
                  </a:lnTo>
                  <a:cubicBezTo>
                    <a:pt x="14901" y="2667"/>
                    <a:pt x="15906" y="2848"/>
                    <a:pt x="15906" y="2848"/>
                  </a:cubicBezTo>
                  <a:lnTo>
                    <a:pt x="15773" y="3012"/>
                  </a:lnTo>
                  <a:lnTo>
                    <a:pt x="14631" y="2807"/>
                  </a:lnTo>
                  <a:lnTo>
                    <a:pt x="14016" y="3561"/>
                  </a:lnTo>
                  <a:cubicBezTo>
                    <a:pt x="14158" y="3586"/>
                    <a:pt x="15569" y="3841"/>
                    <a:pt x="15569" y="3841"/>
                  </a:cubicBezTo>
                  <a:lnTo>
                    <a:pt x="15436" y="4004"/>
                  </a:lnTo>
                  <a:lnTo>
                    <a:pt x="13883" y="3724"/>
                  </a:lnTo>
                  <a:lnTo>
                    <a:pt x="13267" y="4479"/>
                  </a:lnTo>
                  <a:cubicBezTo>
                    <a:pt x="13404" y="4504"/>
                    <a:pt x="14409" y="4684"/>
                    <a:pt x="14409" y="4684"/>
                  </a:cubicBezTo>
                  <a:lnTo>
                    <a:pt x="14276" y="4848"/>
                  </a:lnTo>
                  <a:lnTo>
                    <a:pt x="13134" y="4643"/>
                  </a:lnTo>
                  <a:lnTo>
                    <a:pt x="12519" y="5397"/>
                  </a:lnTo>
                  <a:cubicBezTo>
                    <a:pt x="12661" y="5422"/>
                    <a:pt x="14072" y="5676"/>
                    <a:pt x="14072" y="5676"/>
                  </a:cubicBezTo>
                  <a:lnTo>
                    <a:pt x="13939" y="5840"/>
                  </a:lnTo>
                  <a:lnTo>
                    <a:pt x="12386" y="5561"/>
                  </a:lnTo>
                  <a:lnTo>
                    <a:pt x="11771" y="6315"/>
                  </a:lnTo>
                  <a:cubicBezTo>
                    <a:pt x="11908" y="6339"/>
                    <a:pt x="12913" y="6520"/>
                    <a:pt x="12913" y="6520"/>
                  </a:cubicBezTo>
                  <a:lnTo>
                    <a:pt x="12780" y="6684"/>
                  </a:lnTo>
                  <a:lnTo>
                    <a:pt x="11638" y="6478"/>
                  </a:lnTo>
                  <a:lnTo>
                    <a:pt x="11023" y="7232"/>
                  </a:lnTo>
                  <a:cubicBezTo>
                    <a:pt x="11164" y="7258"/>
                    <a:pt x="12575" y="7513"/>
                    <a:pt x="12575" y="7513"/>
                  </a:cubicBezTo>
                  <a:lnTo>
                    <a:pt x="12442" y="7677"/>
                  </a:lnTo>
                  <a:lnTo>
                    <a:pt x="10890" y="7396"/>
                  </a:lnTo>
                  <a:lnTo>
                    <a:pt x="10274" y="8151"/>
                  </a:lnTo>
                  <a:cubicBezTo>
                    <a:pt x="10411" y="8176"/>
                    <a:pt x="11416" y="8356"/>
                    <a:pt x="11416" y="8356"/>
                  </a:cubicBezTo>
                  <a:lnTo>
                    <a:pt x="11283" y="8520"/>
                  </a:lnTo>
                  <a:lnTo>
                    <a:pt x="10141" y="8315"/>
                  </a:lnTo>
                  <a:lnTo>
                    <a:pt x="9526" y="9069"/>
                  </a:lnTo>
                  <a:cubicBezTo>
                    <a:pt x="9667" y="9094"/>
                    <a:pt x="11079" y="9348"/>
                    <a:pt x="11079" y="9348"/>
                  </a:cubicBezTo>
                  <a:lnTo>
                    <a:pt x="10946" y="9512"/>
                  </a:lnTo>
                  <a:lnTo>
                    <a:pt x="9392" y="9232"/>
                  </a:lnTo>
                  <a:lnTo>
                    <a:pt x="8778" y="9986"/>
                  </a:lnTo>
                  <a:cubicBezTo>
                    <a:pt x="8914" y="10011"/>
                    <a:pt x="9919" y="10193"/>
                    <a:pt x="9919" y="10193"/>
                  </a:cubicBezTo>
                  <a:lnTo>
                    <a:pt x="9786" y="10355"/>
                  </a:lnTo>
                  <a:lnTo>
                    <a:pt x="8644" y="10150"/>
                  </a:lnTo>
                  <a:lnTo>
                    <a:pt x="8029" y="10905"/>
                  </a:lnTo>
                  <a:cubicBezTo>
                    <a:pt x="8170" y="10930"/>
                    <a:pt x="9582" y="11185"/>
                    <a:pt x="9582" y="11184"/>
                  </a:cubicBezTo>
                  <a:lnTo>
                    <a:pt x="9449" y="11348"/>
                  </a:lnTo>
                  <a:lnTo>
                    <a:pt x="7896" y="11068"/>
                  </a:lnTo>
                  <a:lnTo>
                    <a:pt x="7281" y="11823"/>
                  </a:lnTo>
                  <a:cubicBezTo>
                    <a:pt x="7417" y="11847"/>
                    <a:pt x="8423" y="12028"/>
                    <a:pt x="8423" y="12028"/>
                  </a:cubicBezTo>
                  <a:lnTo>
                    <a:pt x="8289" y="12192"/>
                  </a:lnTo>
                  <a:lnTo>
                    <a:pt x="7147" y="11987"/>
                  </a:lnTo>
                  <a:lnTo>
                    <a:pt x="6533" y="12740"/>
                  </a:lnTo>
                  <a:cubicBezTo>
                    <a:pt x="6674" y="12766"/>
                    <a:pt x="8086" y="13020"/>
                    <a:pt x="8086" y="13020"/>
                  </a:cubicBezTo>
                  <a:lnTo>
                    <a:pt x="7952" y="13184"/>
                  </a:lnTo>
                  <a:lnTo>
                    <a:pt x="6399" y="12904"/>
                  </a:lnTo>
                  <a:lnTo>
                    <a:pt x="5784" y="13659"/>
                  </a:lnTo>
                  <a:cubicBezTo>
                    <a:pt x="5920" y="13684"/>
                    <a:pt x="6926" y="13864"/>
                    <a:pt x="6926" y="13864"/>
                  </a:cubicBezTo>
                  <a:lnTo>
                    <a:pt x="6792" y="14028"/>
                  </a:lnTo>
                  <a:lnTo>
                    <a:pt x="5651" y="13822"/>
                  </a:lnTo>
                  <a:lnTo>
                    <a:pt x="5036" y="14577"/>
                  </a:lnTo>
                  <a:cubicBezTo>
                    <a:pt x="5177" y="14602"/>
                    <a:pt x="6589" y="14856"/>
                    <a:pt x="6589" y="14856"/>
                  </a:cubicBezTo>
                  <a:lnTo>
                    <a:pt x="6455" y="15020"/>
                  </a:lnTo>
                  <a:lnTo>
                    <a:pt x="4902" y="14741"/>
                  </a:lnTo>
                  <a:lnTo>
                    <a:pt x="4288" y="15494"/>
                  </a:lnTo>
                  <a:cubicBezTo>
                    <a:pt x="4424" y="15519"/>
                    <a:pt x="5430" y="15700"/>
                    <a:pt x="5430" y="15700"/>
                  </a:cubicBezTo>
                  <a:lnTo>
                    <a:pt x="5296" y="15863"/>
                  </a:lnTo>
                  <a:lnTo>
                    <a:pt x="4154" y="15658"/>
                  </a:lnTo>
                  <a:lnTo>
                    <a:pt x="3540" y="16412"/>
                  </a:lnTo>
                  <a:cubicBezTo>
                    <a:pt x="3681" y="16437"/>
                    <a:pt x="5093" y="16691"/>
                    <a:pt x="5093" y="16691"/>
                  </a:cubicBezTo>
                  <a:lnTo>
                    <a:pt x="4959" y="16855"/>
                  </a:lnTo>
                  <a:lnTo>
                    <a:pt x="3406" y="16576"/>
                  </a:lnTo>
                  <a:lnTo>
                    <a:pt x="2791" y="17331"/>
                  </a:lnTo>
                  <a:cubicBezTo>
                    <a:pt x="2927" y="17355"/>
                    <a:pt x="3933" y="17536"/>
                    <a:pt x="3933" y="17536"/>
                  </a:cubicBezTo>
                  <a:lnTo>
                    <a:pt x="3799" y="17700"/>
                  </a:lnTo>
                  <a:lnTo>
                    <a:pt x="2658" y="17493"/>
                  </a:lnTo>
                  <a:lnTo>
                    <a:pt x="2042" y="18248"/>
                  </a:lnTo>
                  <a:cubicBezTo>
                    <a:pt x="2184" y="18274"/>
                    <a:pt x="3596" y="18528"/>
                    <a:pt x="3596" y="18528"/>
                  </a:cubicBezTo>
                  <a:lnTo>
                    <a:pt x="3462" y="18692"/>
                  </a:lnTo>
                  <a:lnTo>
                    <a:pt x="1909" y="18412"/>
                  </a:lnTo>
                  <a:lnTo>
                    <a:pt x="1294" y="19166"/>
                  </a:lnTo>
                  <a:cubicBezTo>
                    <a:pt x="1431" y="19191"/>
                    <a:pt x="2436" y="19371"/>
                    <a:pt x="2436" y="19371"/>
                  </a:cubicBezTo>
                  <a:lnTo>
                    <a:pt x="2303" y="19535"/>
                  </a:lnTo>
                  <a:lnTo>
                    <a:pt x="1161" y="19330"/>
                  </a:lnTo>
                  <a:lnTo>
                    <a:pt x="546" y="20084"/>
                  </a:lnTo>
                  <a:cubicBezTo>
                    <a:pt x="688" y="20109"/>
                    <a:pt x="2099" y="20364"/>
                    <a:pt x="2099" y="20364"/>
                  </a:cubicBezTo>
                  <a:lnTo>
                    <a:pt x="1966" y="20527"/>
                  </a:lnTo>
                  <a:lnTo>
                    <a:pt x="413" y="20248"/>
                  </a:lnTo>
                  <a:lnTo>
                    <a:pt x="0" y="20754"/>
                  </a:lnTo>
                  <a:lnTo>
                    <a:pt x="4681" y="21600"/>
                  </a:lnTo>
                  <a:lnTo>
                    <a:pt x="21600" y="846"/>
                  </a:lnTo>
                  <a:lnTo>
                    <a:pt x="16919" y="0"/>
                  </a:lnTo>
                  <a:close/>
                  <a:moveTo>
                    <a:pt x="18807" y="978"/>
                  </a:moveTo>
                  <a:cubicBezTo>
                    <a:pt x="19275" y="1062"/>
                    <a:pt x="19509" y="1308"/>
                    <a:pt x="19330" y="1528"/>
                  </a:cubicBezTo>
                  <a:cubicBezTo>
                    <a:pt x="19151" y="1748"/>
                    <a:pt x="18626" y="1858"/>
                    <a:pt x="18158" y="1774"/>
                  </a:cubicBezTo>
                  <a:cubicBezTo>
                    <a:pt x="17691" y="1689"/>
                    <a:pt x="17457" y="1442"/>
                    <a:pt x="17637" y="1222"/>
                  </a:cubicBezTo>
                  <a:cubicBezTo>
                    <a:pt x="17816" y="1002"/>
                    <a:pt x="18340" y="893"/>
                    <a:pt x="18807" y="9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8" name="Shape 10386">
              <a:extLst>
                <a:ext uri="{FF2B5EF4-FFF2-40B4-BE49-F238E27FC236}">
                  <a16:creationId xmlns:a16="http://schemas.microsoft.com/office/drawing/2014/main" id="{B6F295A0-7FB1-9D85-0E16-5E5CF2AB2CAD}"/>
                </a:ext>
              </a:extLst>
            </p:cNvPr>
            <p:cNvSpPr/>
            <p:nvPr/>
          </p:nvSpPr>
          <p:spPr>
            <a:xfrm>
              <a:off x="19887189" y="8018518"/>
              <a:ext cx="374757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39" name="Shape 10387">
              <a:extLst>
                <a:ext uri="{FF2B5EF4-FFF2-40B4-BE49-F238E27FC236}">
                  <a16:creationId xmlns:a16="http://schemas.microsoft.com/office/drawing/2014/main" id="{86FF1125-6581-D97C-7C04-F02006BA04B1}"/>
                </a:ext>
              </a:extLst>
            </p:cNvPr>
            <p:cNvSpPr/>
            <p:nvPr/>
          </p:nvSpPr>
          <p:spPr>
            <a:xfrm>
              <a:off x="19258037" y="4159743"/>
              <a:ext cx="657991" cy="400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77"/>
                  </a:moveTo>
                  <a:cubicBezTo>
                    <a:pt x="2527" y="15134"/>
                    <a:pt x="4222" y="12910"/>
                    <a:pt x="5702" y="10575"/>
                  </a:cubicBezTo>
                  <a:cubicBezTo>
                    <a:pt x="6408" y="13676"/>
                    <a:pt x="7362" y="16803"/>
                    <a:pt x="9837" y="17741"/>
                  </a:cubicBezTo>
                  <a:cubicBezTo>
                    <a:pt x="12287" y="18668"/>
                    <a:pt x="13976" y="16590"/>
                    <a:pt x="15426" y="14335"/>
                  </a:cubicBezTo>
                  <a:cubicBezTo>
                    <a:pt x="16134" y="17472"/>
                    <a:pt x="17076" y="20652"/>
                    <a:pt x="19580" y="21600"/>
                  </a:cubicBezTo>
                  <a:lnTo>
                    <a:pt x="19844" y="19777"/>
                  </a:lnTo>
                  <a:cubicBezTo>
                    <a:pt x="17724" y="18974"/>
                    <a:pt x="17025" y="16203"/>
                    <a:pt x="16319" y="12948"/>
                  </a:cubicBezTo>
                  <a:cubicBezTo>
                    <a:pt x="17841" y="10489"/>
                    <a:pt x="19206" y="8437"/>
                    <a:pt x="21352" y="9250"/>
                  </a:cubicBezTo>
                  <a:lnTo>
                    <a:pt x="21600" y="7421"/>
                  </a:lnTo>
                  <a:cubicBezTo>
                    <a:pt x="19073" y="6464"/>
                    <a:pt x="17365" y="8691"/>
                    <a:pt x="15886" y="11025"/>
                  </a:cubicBezTo>
                  <a:cubicBezTo>
                    <a:pt x="15180" y="7926"/>
                    <a:pt x="14217" y="4820"/>
                    <a:pt x="11744" y="3883"/>
                  </a:cubicBezTo>
                  <a:cubicBezTo>
                    <a:pt x="9288" y="2954"/>
                    <a:pt x="7622" y="5034"/>
                    <a:pt x="6170" y="7294"/>
                  </a:cubicBezTo>
                  <a:cubicBezTo>
                    <a:pt x="5461" y="4152"/>
                    <a:pt x="4515" y="950"/>
                    <a:pt x="2007" y="0"/>
                  </a:cubicBezTo>
                  <a:cubicBezTo>
                    <a:pt x="2007" y="0"/>
                    <a:pt x="1755" y="1827"/>
                    <a:pt x="1755" y="1827"/>
                  </a:cubicBezTo>
                  <a:cubicBezTo>
                    <a:pt x="3881" y="2632"/>
                    <a:pt x="4569" y="5413"/>
                    <a:pt x="5277" y="8681"/>
                  </a:cubicBezTo>
                  <a:cubicBezTo>
                    <a:pt x="3758" y="11134"/>
                    <a:pt x="2389" y="13165"/>
                    <a:pt x="247" y="12354"/>
                  </a:cubicBezTo>
                  <a:lnTo>
                    <a:pt x="0" y="14177"/>
                  </a:lnTo>
                  <a:close/>
                  <a:moveTo>
                    <a:pt x="608" y="11260"/>
                  </a:moveTo>
                  <a:cubicBezTo>
                    <a:pt x="982" y="11395"/>
                    <a:pt x="1324" y="11420"/>
                    <a:pt x="1648" y="11361"/>
                  </a:cubicBezTo>
                  <a:cubicBezTo>
                    <a:pt x="1648" y="11361"/>
                    <a:pt x="2736" y="3679"/>
                    <a:pt x="2736" y="3679"/>
                  </a:cubicBezTo>
                  <a:cubicBezTo>
                    <a:pt x="2461" y="3396"/>
                    <a:pt x="2144" y="3178"/>
                    <a:pt x="1771" y="3033"/>
                  </a:cubicBezTo>
                  <a:lnTo>
                    <a:pt x="608" y="11260"/>
                  </a:lnTo>
                  <a:close/>
                  <a:moveTo>
                    <a:pt x="2743" y="10793"/>
                  </a:moveTo>
                  <a:cubicBezTo>
                    <a:pt x="3150" y="10493"/>
                    <a:pt x="3533" y="10048"/>
                    <a:pt x="3917" y="9511"/>
                  </a:cubicBezTo>
                  <a:lnTo>
                    <a:pt x="4287" y="6924"/>
                  </a:lnTo>
                  <a:cubicBezTo>
                    <a:pt x="4087" y="6170"/>
                    <a:pt x="3864" y="5496"/>
                    <a:pt x="3579" y="4938"/>
                  </a:cubicBezTo>
                  <a:lnTo>
                    <a:pt x="2743" y="10793"/>
                  </a:lnTo>
                  <a:close/>
                  <a:moveTo>
                    <a:pt x="6595" y="9188"/>
                  </a:moveTo>
                  <a:cubicBezTo>
                    <a:pt x="8063" y="6828"/>
                    <a:pt x="9414" y="4924"/>
                    <a:pt x="11495" y="5712"/>
                  </a:cubicBezTo>
                  <a:cubicBezTo>
                    <a:pt x="13593" y="6506"/>
                    <a:pt x="14292" y="9219"/>
                    <a:pt x="14990" y="12431"/>
                  </a:cubicBezTo>
                  <a:cubicBezTo>
                    <a:pt x="13526" y="14784"/>
                    <a:pt x="12177" y="16704"/>
                    <a:pt x="10101" y="15917"/>
                  </a:cubicBezTo>
                  <a:cubicBezTo>
                    <a:pt x="8003" y="15123"/>
                    <a:pt x="7294" y="12399"/>
                    <a:pt x="6595" y="9188"/>
                  </a:cubicBezTo>
                  <a:close/>
                  <a:moveTo>
                    <a:pt x="7938" y="11422"/>
                  </a:moveTo>
                  <a:cubicBezTo>
                    <a:pt x="8176" y="12303"/>
                    <a:pt x="8447" y="13084"/>
                    <a:pt x="8788" y="13733"/>
                  </a:cubicBezTo>
                  <a:lnTo>
                    <a:pt x="9770" y="6683"/>
                  </a:lnTo>
                  <a:cubicBezTo>
                    <a:pt x="9292" y="7022"/>
                    <a:pt x="8844" y="7536"/>
                    <a:pt x="8395" y="8157"/>
                  </a:cubicBezTo>
                  <a:lnTo>
                    <a:pt x="7938" y="11422"/>
                  </a:lnTo>
                  <a:close/>
                  <a:moveTo>
                    <a:pt x="9753" y="14444"/>
                  </a:moveTo>
                  <a:cubicBezTo>
                    <a:pt x="9947" y="14585"/>
                    <a:pt x="10156" y="14700"/>
                    <a:pt x="10391" y="14785"/>
                  </a:cubicBezTo>
                  <a:cubicBezTo>
                    <a:pt x="10509" y="14829"/>
                    <a:pt x="10624" y="14858"/>
                    <a:pt x="10737" y="14880"/>
                  </a:cubicBezTo>
                  <a:lnTo>
                    <a:pt x="11912" y="6809"/>
                  </a:lnTo>
                  <a:cubicBezTo>
                    <a:pt x="11804" y="6751"/>
                    <a:pt x="11691" y="6700"/>
                    <a:pt x="11572" y="6657"/>
                  </a:cubicBezTo>
                  <a:cubicBezTo>
                    <a:pt x="11338" y="6572"/>
                    <a:pt x="11118" y="6530"/>
                    <a:pt x="10904" y="6522"/>
                  </a:cubicBezTo>
                  <a:lnTo>
                    <a:pt x="9753" y="14444"/>
                  </a:lnTo>
                  <a:close/>
                  <a:moveTo>
                    <a:pt x="11819" y="15088"/>
                  </a:moveTo>
                  <a:cubicBezTo>
                    <a:pt x="12255" y="14876"/>
                    <a:pt x="12659" y="14511"/>
                    <a:pt x="13056" y="14038"/>
                  </a:cubicBezTo>
                  <a:lnTo>
                    <a:pt x="13679" y="9709"/>
                  </a:lnTo>
                  <a:cubicBezTo>
                    <a:pt x="13451" y="9006"/>
                    <a:pt x="13187" y="8394"/>
                    <a:pt x="12852" y="7898"/>
                  </a:cubicBezTo>
                  <a:lnTo>
                    <a:pt x="11819" y="15088"/>
                  </a:lnTo>
                  <a:close/>
                  <a:moveTo>
                    <a:pt x="17315" y="14655"/>
                  </a:moveTo>
                  <a:cubicBezTo>
                    <a:pt x="17522" y="15364"/>
                    <a:pt x="17751" y="15987"/>
                    <a:pt x="18038" y="16501"/>
                  </a:cubicBezTo>
                  <a:lnTo>
                    <a:pt x="18774" y="10835"/>
                  </a:lnTo>
                  <a:cubicBezTo>
                    <a:pt x="18379" y="11153"/>
                    <a:pt x="18008" y="11606"/>
                    <a:pt x="17639" y="12150"/>
                  </a:cubicBezTo>
                  <a:lnTo>
                    <a:pt x="17315" y="14655"/>
                  </a:lnTo>
                  <a:close/>
                  <a:moveTo>
                    <a:pt x="19142" y="17799"/>
                  </a:moveTo>
                  <a:cubicBezTo>
                    <a:pt x="19411" y="18060"/>
                    <a:pt x="19719" y="18258"/>
                    <a:pt x="20080" y="18383"/>
                  </a:cubicBezTo>
                  <a:lnTo>
                    <a:pt x="21155" y="10467"/>
                  </a:lnTo>
                  <a:cubicBezTo>
                    <a:pt x="20792" y="10352"/>
                    <a:pt x="20458" y="10341"/>
                    <a:pt x="20145" y="10409"/>
                  </a:cubicBezTo>
                  <a:cubicBezTo>
                    <a:pt x="20145" y="10409"/>
                    <a:pt x="19142" y="17799"/>
                    <a:pt x="19142" y="1779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0" name="Shape 10388">
              <a:extLst>
                <a:ext uri="{FF2B5EF4-FFF2-40B4-BE49-F238E27FC236}">
                  <a16:creationId xmlns:a16="http://schemas.microsoft.com/office/drawing/2014/main" id="{B56F2C6B-3FF2-9050-FD1B-D1B2236A5B7C}"/>
                </a:ext>
              </a:extLst>
            </p:cNvPr>
            <p:cNvSpPr/>
            <p:nvPr/>
          </p:nvSpPr>
          <p:spPr>
            <a:xfrm>
              <a:off x="18647193" y="4108798"/>
              <a:ext cx="356298" cy="370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1" name="Shape 10389">
              <a:extLst>
                <a:ext uri="{FF2B5EF4-FFF2-40B4-BE49-F238E27FC236}">
                  <a16:creationId xmlns:a16="http://schemas.microsoft.com/office/drawing/2014/main" id="{CF7079AA-267E-DEFA-6F0A-253B5907AD5E}"/>
                </a:ext>
              </a:extLst>
            </p:cNvPr>
            <p:cNvSpPr/>
            <p:nvPr/>
          </p:nvSpPr>
          <p:spPr>
            <a:xfrm>
              <a:off x="17493478" y="4180645"/>
              <a:ext cx="832624" cy="547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0" h="21208" extrusionOk="0">
                  <a:moveTo>
                    <a:pt x="3532" y="6467"/>
                  </a:moveTo>
                  <a:lnTo>
                    <a:pt x="5654" y="19318"/>
                  </a:lnTo>
                  <a:lnTo>
                    <a:pt x="17808" y="14741"/>
                  </a:lnTo>
                  <a:lnTo>
                    <a:pt x="15687" y="1890"/>
                  </a:lnTo>
                  <a:cubicBezTo>
                    <a:pt x="15687" y="1890"/>
                    <a:pt x="3532" y="6467"/>
                    <a:pt x="3532" y="6467"/>
                  </a:cubicBezTo>
                  <a:close/>
                  <a:moveTo>
                    <a:pt x="2391" y="11284"/>
                  </a:moveTo>
                  <a:lnTo>
                    <a:pt x="3148" y="15874"/>
                  </a:lnTo>
                  <a:cubicBezTo>
                    <a:pt x="3190" y="16128"/>
                    <a:pt x="3360" y="16282"/>
                    <a:pt x="3528" y="16218"/>
                  </a:cubicBezTo>
                  <a:cubicBezTo>
                    <a:pt x="3696" y="16155"/>
                    <a:pt x="3798" y="15899"/>
                    <a:pt x="3756" y="15645"/>
                  </a:cubicBezTo>
                  <a:lnTo>
                    <a:pt x="2999" y="11056"/>
                  </a:lnTo>
                  <a:cubicBezTo>
                    <a:pt x="2957" y="10802"/>
                    <a:pt x="2787" y="10648"/>
                    <a:pt x="2619" y="10711"/>
                  </a:cubicBezTo>
                  <a:cubicBezTo>
                    <a:pt x="2451" y="10774"/>
                    <a:pt x="2349" y="11031"/>
                    <a:pt x="2391" y="11284"/>
                  </a:cubicBezTo>
                  <a:close/>
                  <a:moveTo>
                    <a:pt x="19102" y="6941"/>
                  </a:moveTo>
                  <a:cubicBezTo>
                    <a:pt x="18977" y="6181"/>
                    <a:pt x="18467" y="5718"/>
                    <a:pt x="17963" y="5908"/>
                  </a:cubicBezTo>
                  <a:cubicBezTo>
                    <a:pt x="17460" y="6097"/>
                    <a:pt x="17154" y="6868"/>
                    <a:pt x="17279" y="7628"/>
                  </a:cubicBezTo>
                  <a:cubicBezTo>
                    <a:pt x="17405" y="8388"/>
                    <a:pt x="17914" y="8851"/>
                    <a:pt x="18418" y="8661"/>
                  </a:cubicBezTo>
                  <a:cubicBezTo>
                    <a:pt x="18922" y="8472"/>
                    <a:pt x="19228" y="7701"/>
                    <a:pt x="19102" y="6941"/>
                  </a:cubicBezTo>
                  <a:close/>
                  <a:moveTo>
                    <a:pt x="19484" y="1435"/>
                  </a:moveTo>
                  <a:lnTo>
                    <a:pt x="21303" y="12450"/>
                  </a:lnTo>
                  <a:cubicBezTo>
                    <a:pt x="21470" y="13464"/>
                    <a:pt x="21062" y="14490"/>
                    <a:pt x="20390" y="14743"/>
                  </a:cubicBezTo>
                  <a:lnTo>
                    <a:pt x="3374" y="21151"/>
                  </a:lnTo>
                  <a:cubicBezTo>
                    <a:pt x="2703" y="21404"/>
                    <a:pt x="2023" y="20787"/>
                    <a:pt x="1856" y="19773"/>
                  </a:cubicBezTo>
                  <a:lnTo>
                    <a:pt x="37" y="8758"/>
                  </a:lnTo>
                  <a:cubicBezTo>
                    <a:pt x="-130" y="7745"/>
                    <a:pt x="279" y="6718"/>
                    <a:pt x="950" y="6465"/>
                  </a:cubicBezTo>
                  <a:lnTo>
                    <a:pt x="17966" y="57"/>
                  </a:lnTo>
                  <a:cubicBezTo>
                    <a:pt x="18637" y="-196"/>
                    <a:pt x="19317" y="421"/>
                    <a:pt x="19484" y="14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2" name="Shape 10390">
              <a:extLst>
                <a:ext uri="{FF2B5EF4-FFF2-40B4-BE49-F238E27FC236}">
                  <a16:creationId xmlns:a16="http://schemas.microsoft.com/office/drawing/2014/main" id="{6DBC912D-3115-E67B-E45B-6D99F645B045}"/>
                </a:ext>
              </a:extLst>
            </p:cNvPr>
            <p:cNvSpPr/>
            <p:nvPr/>
          </p:nvSpPr>
          <p:spPr>
            <a:xfrm>
              <a:off x="18126029" y="6224089"/>
              <a:ext cx="1086985" cy="58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6" extrusionOk="0">
                  <a:moveTo>
                    <a:pt x="16536" y="15317"/>
                  </a:moveTo>
                  <a:lnTo>
                    <a:pt x="16511" y="12603"/>
                  </a:lnTo>
                  <a:lnTo>
                    <a:pt x="16510" y="12603"/>
                  </a:lnTo>
                  <a:cubicBezTo>
                    <a:pt x="16510" y="12601"/>
                    <a:pt x="16511" y="12598"/>
                    <a:pt x="16511" y="12596"/>
                  </a:cubicBezTo>
                  <a:cubicBezTo>
                    <a:pt x="16497" y="11097"/>
                    <a:pt x="13851" y="9967"/>
                    <a:pt x="10600" y="10073"/>
                  </a:cubicBezTo>
                  <a:cubicBezTo>
                    <a:pt x="7350" y="10179"/>
                    <a:pt x="4727" y="11481"/>
                    <a:pt x="4741" y="12979"/>
                  </a:cubicBezTo>
                  <a:cubicBezTo>
                    <a:pt x="4741" y="12982"/>
                    <a:pt x="4741" y="12984"/>
                    <a:pt x="4741" y="12986"/>
                  </a:cubicBezTo>
                  <a:lnTo>
                    <a:pt x="4741" y="12986"/>
                  </a:lnTo>
                  <a:lnTo>
                    <a:pt x="4744" y="13374"/>
                  </a:lnTo>
                  <a:lnTo>
                    <a:pt x="0" y="9650"/>
                  </a:lnTo>
                  <a:lnTo>
                    <a:pt x="10506" y="0"/>
                  </a:lnTo>
                  <a:lnTo>
                    <a:pt x="21600" y="11274"/>
                  </a:lnTo>
                  <a:cubicBezTo>
                    <a:pt x="21600" y="11274"/>
                    <a:pt x="16536" y="15317"/>
                    <a:pt x="16536" y="15317"/>
                  </a:cubicBezTo>
                  <a:close/>
                  <a:moveTo>
                    <a:pt x="3433" y="20010"/>
                  </a:moveTo>
                  <a:cubicBezTo>
                    <a:pt x="3441" y="20866"/>
                    <a:pt x="3096" y="21572"/>
                    <a:pt x="2663" y="21586"/>
                  </a:cubicBezTo>
                  <a:cubicBezTo>
                    <a:pt x="2229" y="21600"/>
                    <a:pt x="1871" y="20917"/>
                    <a:pt x="1863" y="20061"/>
                  </a:cubicBezTo>
                  <a:cubicBezTo>
                    <a:pt x="1858" y="19488"/>
                    <a:pt x="2012" y="18988"/>
                    <a:pt x="2243" y="18712"/>
                  </a:cubicBezTo>
                  <a:lnTo>
                    <a:pt x="2180" y="11901"/>
                  </a:lnTo>
                  <a:lnTo>
                    <a:pt x="2970" y="12521"/>
                  </a:lnTo>
                  <a:lnTo>
                    <a:pt x="3028" y="18686"/>
                  </a:lnTo>
                  <a:cubicBezTo>
                    <a:pt x="3264" y="18947"/>
                    <a:pt x="3427" y="19437"/>
                    <a:pt x="3433" y="20010"/>
                  </a:cubicBezTo>
                  <a:close/>
                  <a:moveTo>
                    <a:pt x="15799" y="20383"/>
                  </a:moveTo>
                  <a:lnTo>
                    <a:pt x="15729" y="12978"/>
                  </a:lnTo>
                  <a:cubicBezTo>
                    <a:pt x="15274" y="12403"/>
                    <a:pt x="13503" y="11530"/>
                    <a:pt x="10615" y="11624"/>
                  </a:cubicBezTo>
                  <a:cubicBezTo>
                    <a:pt x="7726" y="11718"/>
                    <a:pt x="5972" y="12706"/>
                    <a:pt x="5529" y="13310"/>
                  </a:cubicBezTo>
                  <a:lnTo>
                    <a:pt x="5598" y="20715"/>
                  </a:lnTo>
                  <a:cubicBezTo>
                    <a:pt x="5598" y="20715"/>
                    <a:pt x="15799" y="20383"/>
                    <a:pt x="15799" y="2038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3" name="Shape 10391">
              <a:extLst>
                <a:ext uri="{FF2B5EF4-FFF2-40B4-BE49-F238E27FC236}">
                  <a16:creationId xmlns:a16="http://schemas.microsoft.com/office/drawing/2014/main" id="{6C56483D-9CC5-D1FD-D803-5AB853E9B7CB}"/>
                </a:ext>
              </a:extLst>
            </p:cNvPr>
            <p:cNvSpPr/>
            <p:nvPr/>
          </p:nvSpPr>
          <p:spPr>
            <a:xfrm>
              <a:off x="15698642" y="7668426"/>
              <a:ext cx="845763" cy="398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4" y="0"/>
                  </a:moveTo>
                  <a:lnTo>
                    <a:pt x="19029" y="1406"/>
                  </a:lnTo>
                  <a:cubicBezTo>
                    <a:pt x="19054" y="1548"/>
                    <a:pt x="19310" y="2958"/>
                    <a:pt x="19310" y="2958"/>
                  </a:cubicBezTo>
                  <a:lnTo>
                    <a:pt x="19147" y="3091"/>
                  </a:lnTo>
                  <a:lnTo>
                    <a:pt x="18865" y="1540"/>
                  </a:lnTo>
                  <a:lnTo>
                    <a:pt x="18111" y="2155"/>
                  </a:lnTo>
                  <a:cubicBezTo>
                    <a:pt x="18136" y="2291"/>
                    <a:pt x="18318" y="3295"/>
                    <a:pt x="18318" y="3295"/>
                  </a:cubicBezTo>
                  <a:lnTo>
                    <a:pt x="18155" y="3428"/>
                  </a:lnTo>
                  <a:lnTo>
                    <a:pt x="17947" y="2288"/>
                  </a:lnTo>
                  <a:lnTo>
                    <a:pt x="17193" y="2903"/>
                  </a:lnTo>
                  <a:cubicBezTo>
                    <a:pt x="17219" y="3044"/>
                    <a:pt x="17474" y="4455"/>
                    <a:pt x="17474" y="4455"/>
                  </a:cubicBezTo>
                  <a:lnTo>
                    <a:pt x="17311" y="4587"/>
                  </a:lnTo>
                  <a:lnTo>
                    <a:pt x="17030" y="3036"/>
                  </a:lnTo>
                  <a:lnTo>
                    <a:pt x="16275" y="3652"/>
                  </a:lnTo>
                  <a:cubicBezTo>
                    <a:pt x="16299" y="3788"/>
                    <a:pt x="16482" y="4792"/>
                    <a:pt x="16482" y="4792"/>
                  </a:cubicBezTo>
                  <a:lnTo>
                    <a:pt x="16318" y="4925"/>
                  </a:lnTo>
                  <a:lnTo>
                    <a:pt x="16111" y="3785"/>
                  </a:lnTo>
                  <a:lnTo>
                    <a:pt x="15357" y="4400"/>
                  </a:lnTo>
                  <a:cubicBezTo>
                    <a:pt x="15383" y="4541"/>
                    <a:pt x="15639" y="5951"/>
                    <a:pt x="15639" y="5951"/>
                  </a:cubicBezTo>
                  <a:lnTo>
                    <a:pt x="15475" y="6085"/>
                  </a:lnTo>
                  <a:lnTo>
                    <a:pt x="15193" y="4533"/>
                  </a:lnTo>
                  <a:lnTo>
                    <a:pt x="14439" y="5148"/>
                  </a:lnTo>
                  <a:cubicBezTo>
                    <a:pt x="14464" y="5284"/>
                    <a:pt x="14647" y="6288"/>
                    <a:pt x="14647" y="6288"/>
                  </a:cubicBezTo>
                  <a:lnTo>
                    <a:pt x="14483" y="6421"/>
                  </a:lnTo>
                  <a:lnTo>
                    <a:pt x="14275" y="5281"/>
                  </a:lnTo>
                  <a:lnTo>
                    <a:pt x="13522" y="5896"/>
                  </a:lnTo>
                  <a:cubicBezTo>
                    <a:pt x="13547" y="6037"/>
                    <a:pt x="13802" y="7448"/>
                    <a:pt x="13802" y="7448"/>
                  </a:cubicBezTo>
                  <a:lnTo>
                    <a:pt x="13638" y="7582"/>
                  </a:lnTo>
                  <a:lnTo>
                    <a:pt x="13358" y="6029"/>
                  </a:lnTo>
                  <a:lnTo>
                    <a:pt x="12603" y="6645"/>
                  </a:lnTo>
                  <a:cubicBezTo>
                    <a:pt x="12628" y="6781"/>
                    <a:pt x="12810" y="7785"/>
                    <a:pt x="12810" y="7785"/>
                  </a:cubicBezTo>
                  <a:lnTo>
                    <a:pt x="12646" y="7919"/>
                  </a:lnTo>
                  <a:lnTo>
                    <a:pt x="12439" y="6778"/>
                  </a:lnTo>
                  <a:lnTo>
                    <a:pt x="11685" y="7393"/>
                  </a:lnTo>
                  <a:cubicBezTo>
                    <a:pt x="11711" y="7534"/>
                    <a:pt x="11967" y="8944"/>
                    <a:pt x="11967" y="8944"/>
                  </a:cubicBezTo>
                  <a:lnTo>
                    <a:pt x="11803" y="9078"/>
                  </a:lnTo>
                  <a:lnTo>
                    <a:pt x="11521" y="7527"/>
                  </a:lnTo>
                  <a:lnTo>
                    <a:pt x="10768" y="8141"/>
                  </a:lnTo>
                  <a:cubicBezTo>
                    <a:pt x="10792" y="8277"/>
                    <a:pt x="10974" y="9282"/>
                    <a:pt x="10974" y="9282"/>
                  </a:cubicBezTo>
                  <a:lnTo>
                    <a:pt x="10811" y="9415"/>
                  </a:lnTo>
                  <a:lnTo>
                    <a:pt x="10604" y="8275"/>
                  </a:lnTo>
                  <a:lnTo>
                    <a:pt x="9849" y="8890"/>
                  </a:lnTo>
                  <a:cubicBezTo>
                    <a:pt x="9874" y="9031"/>
                    <a:pt x="10131" y="10441"/>
                    <a:pt x="10131" y="10441"/>
                  </a:cubicBezTo>
                  <a:lnTo>
                    <a:pt x="9967" y="10575"/>
                  </a:lnTo>
                  <a:lnTo>
                    <a:pt x="9686" y="9023"/>
                  </a:lnTo>
                  <a:lnTo>
                    <a:pt x="8931" y="9638"/>
                  </a:lnTo>
                  <a:cubicBezTo>
                    <a:pt x="8956" y="9774"/>
                    <a:pt x="9139" y="10778"/>
                    <a:pt x="9139" y="10778"/>
                  </a:cubicBezTo>
                  <a:lnTo>
                    <a:pt x="8975" y="10912"/>
                  </a:lnTo>
                  <a:lnTo>
                    <a:pt x="8767" y="9772"/>
                  </a:lnTo>
                  <a:lnTo>
                    <a:pt x="8014" y="10386"/>
                  </a:lnTo>
                  <a:cubicBezTo>
                    <a:pt x="8039" y="10527"/>
                    <a:pt x="8295" y="11937"/>
                    <a:pt x="8295" y="11937"/>
                  </a:cubicBezTo>
                  <a:lnTo>
                    <a:pt x="8131" y="12071"/>
                  </a:lnTo>
                  <a:lnTo>
                    <a:pt x="7850" y="10520"/>
                  </a:lnTo>
                  <a:lnTo>
                    <a:pt x="7095" y="11135"/>
                  </a:lnTo>
                  <a:cubicBezTo>
                    <a:pt x="7120" y="11271"/>
                    <a:pt x="7302" y="12275"/>
                    <a:pt x="7302" y="12275"/>
                  </a:cubicBezTo>
                  <a:lnTo>
                    <a:pt x="7138" y="12409"/>
                  </a:lnTo>
                  <a:lnTo>
                    <a:pt x="6932" y="11268"/>
                  </a:lnTo>
                  <a:lnTo>
                    <a:pt x="6177" y="11883"/>
                  </a:lnTo>
                  <a:cubicBezTo>
                    <a:pt x="6203" y="12024"/>
                    <a:pt x="6459" y="13435"/>
                    <a:pt x="6459" y="13435"/>
                  </a:cubicBezTo>
                  <a:lnTo>
                    <a:pt x="6295" y="13568"/>
                  </a:lnTo>
                  <a:lnTo>
                    <a:pt x="6013" y="12017"/>
                  </a:lnTo>
                  <a:lnTo>
                    <a:pt x="5260" y="12631"/>
                  </a:lnTo>
                  <a:cubicBezTo>
                    <a:pt x="5284" y="12768"/>
                    <a:pt x="5467" y="13771"/>
                    <a:pt x="5467" y="13771"/>
                  </a:cubicBezTo>
                  <a:lnTo>
                    <a:pt x="5303" y="13905"/>
                  </a:lnTo>
                  <a:lnTo>
                    <a:pt x="5096" y="12765"/>
                  </a:lnTo>
                  <a:lnTo>
                    <a:pt x="4342" y="13379"/>
                  </a:lnTo>
                  <a:cubicBezTo>
                    <a:pt x="4367" y="13521"/>
                    <a:pt x="4624" y="14931"/>
                    <a:pt x="4624" y="14931"/>
                  </a:cubicBezTo>
                  <a:lnTo>
                    <a:pt x="4460" y="15064"/>
                  </a:lnTo>
                  <a:lnTo>
                    <a:pt x="4178" y="13513"/>
                  </a:lnTo>
                  <a:lnTo>
                    <a:pt x="3423" y="14128"/>
                  </a:lnTo>
                  <a:cubicBezTo>
                    <a:pt x="3448" y="14265"/>
                    <a:pt x="3630" y="15269"/>
                    <a:pt x="3630" y="15269"/>
                  </a:cubicBezTo>
                  <a:lnTo>
                    <a:pt x="3467" y="15402"/>
                  </a:lnTo>
                  <a:lnTo>
                    <a:pt x="3260" y="14261"/>
                  </a:lnTo>
                  <a:lnTo>
                    <a:pt x="2505" y="14876"/>
                  </a:lnTo>
                  <a:cubicBezTo>
                    <a:pt x="2531" y="15018"/>
                    <a:pt x="2787" y="16428"/>
                    <a:pt x="2787" y="16428"/>
                  </a:cubicBezTo>
                  <a:lnTo>
                    <a:pt x="2623" y="16561"/>
                  </a:lnTo>
                  <a:lnTo>
                    <a:pt x="2342" y="15010"/>
                  </a:lnTo>
                  <a:lnTo>
                    <a:pt x="1588" y="15625"/>
                  </a:lnTo>
                  <a:cubicBezTo>
                    <a:pt x="1613" y="15761"/>
                    <a:pt x="1795" y="16765"/>
                    <a:pt x="1795" y="16765"/>
                  </a:cubicBezTo>
                  <a:lnTo>
                    <a:pt x="1631" y="16898"/>
                  </a:lnTo>
                  <a:lnTo>
                    <a:pt x="1424" y="15758"/>
                  </a:lnTo>
                  <a:lnTo>
                    <a:pt x="670" y="16373"/>
                  </a:lnTo>
                  <a:cubicBezTo>
                    <a:pt x="696" y="16514"/>
                    <a:pt x="951" y="17925"/>
                    <a:pt x="951" y="17925"/>
                  </a:cubicBezTo>
                  <a:lnTo>
                    <a:pt x="788" y="18057"/>
                  </a:lnTo>
                  <a:lnTo>
                    <a:pt x="506" y="16506"/>
                  </a:lnTo>
                  <a:lnTo>
                    <a:pt x="0" y="16919"/>
                  </a:lnTo>
                  <a:lnTo>
                    <a:pt x="846" y="21600"/>
                  </a:lnTo>
                  <a:lnTo>
                    <a:pt x="21600" y="4681"/>
                  </a:lnTo>
                  <a:lnTo>
                    <a:pt x="20754" y="0"/>
                  </a:lnTo>
                  <a:close/>
                  <a:moveTo>
                    <a:pt x="20622" y="2793"/>
                  </a:moveTo>
                  <a:cubicBezTo>
                    <a:pt x="20707" y="3260"/>
                    <a:pt x="20598" y="3784"/>
                    <a:pt x="20378" y="3963"/>
                  </a:cubicBezTo>
                  <a:cubicBezTo>
                    <a:pt x="20158" y="4143"/>
                    <a:pt x="19911" y="3909"/>
                    <a:pt x="19826" y="3442"/>
                  </a:cubicBezTo>
                  <a:cubicBezTo>
                    <a:pt x="19742" y="2974"/>
                    <a:pt x="19852" y="2449"/>
                    <a:pt x="20072" y="2270"/>
                  </a:cubicBezTo>
                  <a:cubicBezTo>
                    <a:pt x="20292" y="2091"/>
                    <a:pt x="20538" y="2325"/>
                    <a:pt x="20622" y="27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4" name="Shape 10392">
              <a:extLst>
                <a:ext uri="{FF2B5EF4-FFF2-40B4-BE49-F238E27FC236}">
                  <a16:creationId xmlns:a16="http://schemas.microsoft.com/office/drawing/2014/main" id="{36FC6189-F699-2C44-554A-A824BF97F323}"/>
                </a:ext>
              </a:extLst>
            </p:cNvPr>
            <p:cNvSpPr/>
            <p:nvPr/>
          </p:nvSpPr>
          <p:spPr>
            <a:xfrm>
              <a:off x="19920630" y="5193310"/>
              <a:ext cx="339475" cy="405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96"/>
                  </a:moveTo>
                  <a:lnTo>
                    <a:pt x="1727" y="21600"/>
                  </a:lnTo>
                  <a:lnTo>
                    <a:pt x="21600" y="20435"/>
                  </a:lnTo>
                  <a:lnTo>
                    <a:pt x="20172" y="3324"/>
                  </a:lnTo>
                  <a:lnTo>
                    <a:pt x="15291" y="0"/>
                  </a:lnTo>
                  <a:lnTo>
                    <a:pt x="0" y="896"/>
                  </a:lnTo>
                  <a:close/>
                  <a:moveTo>
                    <a:pt x="6715" y="5294"/>
                  </a:moveTo>
                  <a:lnTo>
                    <a:pt x="13953" y="4870"/>
                  </a:lnTo>
                  <a:lnTo>
                    <a:pt x="14001" y="5441"/>
                  </a:lnTo>
                  <a:lnTo>
                    <a:pt x="6763" y="5865"/>
                  </a:lnTo>
                  <a:lnTo>
                    <a:pt x="6715" y="5294"/>
                  </a:lnTo>
                  <a:close/>
                  <a:moveTo>
                    <a:pt x="3566" y="11139"/>
                  </a:moveTo>
                  <a:lnTo>
                    <a:pt x="18042" y="10291"/>
                  </a:lnTo>
                  <a:lnTo>
                    <a:pt x="18088" y="10846"/>
                  </a:lnTo>
                  <a:lnTo>
                    <a:pt x="3613" y="11694"/>
                  </a:lnTo>
                  <a:lnTo>
                    <a:pt x="3566" y="11139"/>
                  </a:lnTo>
                  <a:close/>
                  <a:moveTo>
                    <a:pt x="3801" y="13947"/>
                  </a:moveTo>
                  <a:lnTo>
                    <a:pt x="18276" y="13099"/>
                  </a:lnTo>
                  <a:lnTo>
                    <a:pt x="18324" y="13670"/>
                  </a:lnTo>
                  <a:lnTo>
                    <a:pt x="3848" y="14519"/>
                  </a:lnTo>
                  <a:lnTo>
                    <a:pt x="3801" y="13947"/>
                  </a:lnTo>
                  <a:close/>
                  <a:moveTo>
                    <a:pt x="4035" y="16756"/>
                  </a:moveTo>
                  <a:lnTo>
                    <a:pt x="11273" y="16332"/>
                  </a:lnTo>
                  <a:lnTo>
                    <a:pt x="11320" y="16903"/>
                  </a:lnTo>
                  <a:lnTo>
                    <a:pt x="4083" y="17327"/>
                  </a:lnTo>
                  <a:lnTo>
                    <a:pt x="4035" y="167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5" name="Shape 10393">
              <a:extLst>
                <a:ext uri="{FF2B5EF4-FFF2-40B4-BE49-F238E27FC236}">
                  <a16:creationId xmlns:a16="http://schemas.microsoft.com/office/drawing/2014/main" id="{E08CC1A1-F981-A184-2DD6-24D350DB4542}"/>
                </a:ext>
              </a:extLst>
            </p:cNvPr>
            <p:cNvSpPr/>
            <p:nvPr/>
          </p:nvSpPr>
          <p:spPr>
            <a:xfrm>
              <a:off x="18570303" y="9049764"/>
              <a:ext cx="924785" cy="885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6" name="Shape 10394">
              <a:extLst>
                <a:ext uri="{FF2B5EF4-FFF2-40B4-BE49-F238E27FC236}">
                  <a16:creationId xmlns:a16="http://schemas.microsoft.com/office/drawing/2014/main" id="{FF99DCE8-68AA-8B06-C733-9E01D04A3FD8}"/>
                </a:ext>
              </a:extLst>
            </p:cNvPr>
            <p:cNvSpPr/>
            <p:nvPr/>
          </p:nvSpPr>
          <p:spPr>
            <a:xfrm>
              <a:off x="15885964" y="8065581"/>
              <a:ext cx="555246" cy="544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1" h="21600" extrusionOk="0">
                  <a:moveTo>
                    <a:pt x="0" y="6005"/>
                  </a:moveTo>
                  <a:lnTo>
                    <a:pt x="2577" y="11807"/>
                  </a:lnTo>
                  <a:cubicBezTo>
                    <a:pt x="2577" y="11807"/>
                    <a:pt x="3706" y="12286"/>
                    <a:pt x="4255" y="11343"/>
                  </a:cubicBezTo>
                  <a:cubicBezTo>
                    <a:pt x="4860" y="10297"/>
                    <a:pt x="7052" y="9212"/>
                    <a:pt x="8001" y="11472"/>
                  </a:cubicBezTo>
                  <a:cubicBezTo>
                    <a:pt x="8949" y="13731"/>
                    <a:pt x="7204" y="14700"/>
                    <a:pt x="5987" y="14655"/>
                  </a:cubicBezTo>
                  <a:cubicBezTo>
                    <a:pt x="4886" y="14615"/>
                    <a:pt x="4270" y="15618"/>
                    <a:pt x="4270" y="15618"/>
                  </a:cubicBezTo>
                  <a:lnTo>
                    <a:pt x="6927" y="21600"/>
                  </a:lnTo>
                  <a:lnTo>
                    <a:pt x="11852" y="19189"/>
                  </a:lnTo>
                  <a:cubicBezTo>
                    <a:pt x="11852" y="19189"/>
                    <a:pt x="11984" y="18276"/>
                    <a:pt x="11207" y="17738"/>
                  </a:cubicBezTo>
                  <a:cubicBezTo>
                    <a:pt x="10263" y="17087"/>
                    <a:pt x="9280" y="15038"/>
                    <a:pt x="11605" y="13899"/>
                  </a:cubicBezTo>
                  <a:cubicBezTo>
                    <a:pt x="13931" y="12761"/>
                    <a:pt x="14808" y="14792"/>
                    <a:pt x="14617" y="16180"/>
                  </a:cubicBezTo>
                  <a:cubicBezTo>
                    <a:pt x="14474" y="17220"/>
                    <a:pt x="15221" y="17540"/>
                    <a:pt x="15221" y="17540"/>
                  </a:cubicBezTo>
                  <a:lnTo>
                    <a:pt x="19368" y="15510"/>
                  </a:lnTo>
                  <a:cubicBezTo>
                    <a:pt x="19368" y="15510"/>
                    <a:pt x="17338" y="11290"/>
                    <a:pt x="17019" y="10076"/>
                  </a:cubicBezTo>
                  <a:cubicBezTo>
                    <a:pt x="16676" y="8775"/>
                    <a:pt x="18369" y="8955"/>
                    <a:pt x="18673" y="8964"/>
                  </a:cubicBezTo>
                  <a:cubicBezTo>
                    <a:pt x="20424" y="9020"/>
                    <a:pt x="21600" y="7510"/>
                    <a:pt x="20656" y="5385"/>
                  </a:cubicBezTo>
                  <a:cubicBezTo>
                    <a:pt x="19712" y="3260"/>
                    <a:pt x="17321" y="3778"/>
                    <a:pt x="16643" y="5120"/>
                  </a:cubicBezTo>
                  <a:cubicBezTo>
                    <a:pt x="16139" y="6117"/>
                    <a:pt x="15546" y="6529"/>
                    <a:pt x="15164" y="5995"/>
                  </a:cubicBezTo>
                  <a:cubicBezTo>
                    <a:pt x="14272" y="4748"/>
                    <a:pt x="12268" y="0"/>
                    <a:pt x="12268" y="0"/>
                  </a:cubicBezTo>
                  <a:lnTo>
                    <a:pt x="8380" y="1903"/>
                  </a:lnTo>
                  <a:cubicBezTo>
                    <a:pt x="8380" y="1903"/>
                    <a:pt x="8041" y="3203"/>
                    <a:pt x="8973" y="3711"/>
                  </a:cubicBezTo>
                  <a:cubicBezTo>
                    <a:pt x="10375" y="4474"/>
                    <a:pt x="10679" y="6519"/>
                    <a:pt x="8834" y="7423"/>
                  </a:cubicBezTo>
                  <a:cubicBezTo>
                    <a:pt x="6988" y="8326"/>
                    <a:pt x="5715" y="6969"/>
                    <a:pt x="5997" y="5295"/>
                  </a:cubicBezTo>
                  <a:cubicBezTo>
                    <a:pt x="6154" y="4357"/>
                    <a:pt x="5083" y="3527"/>
                    <a:pt x="5083" y="3527"/>
                  </a:cubicBezTo>
                  <a:cubicBezTo>
                    <a:pt x="5083" y="3527"/>
                    <a:pt x="0" y="6005"/>
                    <a:pt x="0" y="600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7" name="Shape 10395">
              <a:extLst>
                <a:ext uri="{FF2B5EF4-FFF2-40B4-BE49-F238E27FC236}">
                  <a16:creationId xmlns:a16="http://schemas.microsoft.com/office/drawing/2014/main" id="{10F1C8A0-2C20-B848-3BD1-59B14217B478}"/>
                </a:ext>
              </a:extLst>
            </p:cNvPr>
            <p:cNvSpPr/>
            <p:nvPr/>
          </p:nvSpPr>
          <p:spPr>
            <a:xfrm>
              <a:off x="19111148" y="4676595"/>
              <a:ext cx="447512" cy="47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8" name="Shape 10396">
              <a:extLst>
                <a:ext uri="{FF2B5EF4-FFF2-40B4-BE49-F238E27FC236}">
                  <a16:creationId xmlns:a16="http://schemas.microsoft.com/office/drawing/2014/main" id="{D8651D50-A6E9-07B3-24FA-D595122AEFD2}"/>
                </a:ext>
              </a:extLst>
            </p:cNvPr>
            <p:cNvSpPr/>
            <p:nvPr/>
          </p:nvSpPr>
          <p:spPr>
            <a:xfrm>
              <a:off x="17914973" y="5805187"/>
              <a:ext cx="454602" cy="423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49" name="Shape 10397">
              <a:extLst>
                <a:ext uri="{FF2B5EF4-FFF2-40B4-BE49-F238E27FC236}">
                  <a16:creationId xmlns:a16="http://schemas.microsoft.com/office/drawing/2014/main" id="{14F03E05-204D-6C92-83BC-D1A3F8CB9E80}"/>
                </a:ext>
              </a:extLst>
            </p:cNvPr>
            <p:cNvSpPr/>
            <p:nvPr/>
          </p:nvSpPr>
          <p:spPr>
            <a:xfrm>
              <a:off x="21365322" y="6512088"/>
              <a:ext cx="416893" cy="446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0" name="Shape 10398">
              <a:extLst>
                <a:ext uri="{FF2B5EF4-FFF2-40B4-BE49-F238E27FC236}">
                  <a16:creationId xmlns:a16="http://schemas.microsoft.com/office/drawing/2014/main" id="{BF5C4459-27E0-9DB3-D22A-11B2DA43F15D}"/>
                </a:ext>
              </a:extLst>
            </p:cNvPr>
            <p:cNvSpPr/>
            <p:nvPr/>
          </p:nvSpPr>
          <p:spPr>
            <a:xfrm>
              <a:off x="18043549" y="10579592"/>
              <a:ext cx="978355" cy="64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1" name="Shape 10399">
              <a:extLst>
                <a:ext uri="{FF2B5EF4-FFF2-40B4-BE49-F238E27FC236}">
                  <a16:creationId xmlns:a16="http://schemas.microsoft.com/office/drawing/2014/main" id="{F874106D-7C59-94F3-80EA-B5A7D9760544}"/>
                </a:ext>
              </a:extLst>
            </p:cNvPr>
            <p:cNvSpPr/>
            <p:nvPr/>
          </p:nvSpPr>
          <p:spPr>
            <a:xfrm>
              <a:off x="15648472" y="6834637"/>
              <a:ext cx="742675" cy="776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47" y="16723"/>
                  </a:moveTo>
                  <a:lnTo>
                    <a:pt x="0" y="16809"/>
                  </a:lnTo>
                  <a:lnTo>
                    <a:pt x="2774" y="12622"/>
                  </a:lnTo>
                  <a:cubicBezTo>
                    <a:pt x="2774" y="12622"/>
                    <a:pt x="5147" y="16723"/>
                    <a:pt x="5147" y="16723"/>
                  </a:cubicBezTo>
                  <a:close/>
                  <a:moveTo>
                    <a:pt x="14076" y="11989"/>
                  </a:moveTo>
                  <a:cubicBezTo>
                    <a:pt x="14302" y="12788"/>
                    <a:pt x="14417" y="13471"/>
                    <a:pt x="14416" y="13825"/>
                  </a:cubicBezTo>
                  <a:cubicBezTo>
                    <a:pt x="15694" y="13667"/>
                    <a:pt x="17017" y="14276"/>
                    <a:pt x="17811" y="15648"/>
                  </a:cubicBezTo>
                  <a:cubicBezTo>
                    <a:pt x="18851" y="17445"/>
                    <a:pt x="17597" y="21598"/>
                    <a:pt x="17597" y="21598"/>
                  </a:cubicBezTo>
                  <a:cubicBezTo>
                    <a:pt x="17597" y="21598"/>
                    <a:pt x="17595" y="21596"/>
                    <a:pt x="17592" y="21593"/>
                  </a:cubicBezTo>
                  <a:cubicBezTo>
                    <a:pt x="17594" y="21598"/>
                    <a:pt x="17594" y="21600"/>
                    <a:pt x="17594" y="21600"/>
                  </a:cubicBezTo>
                  <a:cubicBezTo>
                    <a:pt x="17594" y="21600"/>
                    <a:pt x="13250" y="20419"/>
                    <a:pt x="12210" y="18622"/>
                  </a:cubicBezTo>
                  <a:cubicBezTo>
                    <a:pt x="11424" y="17264"/>
                    <a:pt x="11576" y="15881"/>
                    <a:pt x="12373" y="14927"/>
                  </a:cubicBezTo>
                  <a:cubicBezTo>
                    <a:pt x="12061" y="14746"/>
                    <a:pt x="11508" y="14286"/>
                    <a:pt x="10910" y="13667"/>
                  </a:cubicBezTo>
                  <a:lnTo>
                    <a:pt x="5848" y="16352"/>
                  </a:lnTo>
                  <a:lnTo>
                    <a:pt x="3475" y="12249"/>
                  </a:lnTo>
                  <a:lnTo>
                    <a:pt x="8299" y="9692"/>
                  </a:lnTo>
                  <a:cubicBezTo>
                    <a:pt x="7229" y="7299"/>
                    <a:pt x="5819" y="3586"/>
                    <a:pt x="5332" y="2032"/>
                  </a:cubicBezTo>
                  <a:cubicBezTo>
                    <a:pt x="4875" y="574"/>
                    <a:pt x="5000" y="148"/>
                    <a:pt x="5066" y="36"/>
                  </a:cubicBezTo>
                  <a:cubicBezTo>
                    <a:pt x="5058" y="23"/>
                    <a:pt x="5065" y="20"/>
                    <a:pt x="5078" y="19"/>
                  </a:cubicBezTo>
                  <a:cubicBezTo>
                    <a:pt x="5088" y="6"/>
                    <a:pt x="5095" y="0"/>
                    <a:pt x="5095" y="0"/>
                  </a:cubicBezTo>
                  <a:cubicBezTo>
                    <a:pt x="5240" y="24"/>
                    <a:pt x="5683" y="148"/>
                    <a:pt x="6732" y="1292"/>
                  </a:cubicBezTo>
                  <a:cubicBezTo>
                    <a:pt x="7850" y="2510"/>
                    <a:pt x="10390" y="5624"/>
                    <a:pt x="11941" y="7761"/>
                  </a:cubicBezTo>
                  <a:lnTo>
                    <a:pt x="15980" y="5619"/>
                  </a:lnTo>
                  <a:lnTo>
                    <a:pt x="18355" y="9720"/>
                  </a:lnTo>
                  <a:cubicBezTo>
                    <a:pt x="18355" y="9720"/>
                    <a:pt x="14076" y="11989"/>
                    <a:pt x="14076" y="11989"/>
                  </a:cubicBezTo>
                  <a:close/>
                  <a:moveTo>
                    <a:pt x="16695" y="5238"/>
                  </a:moveTo>
                  <a:lnTo>
                    <a:pt x="19224" y="3898"/>
                  </a:lnTo>
                  <a:lnTo>
                    <a:pt x="21600" y="7999"/>
                  </a:lnTo>
                  <a:lnTo>
                    <a:pt x="19071" y="9339"/>
                  </a:lnTo>
                  <a:cubicBezTo>
                    <a:pt x="19071" y="9339"/>
                    <a:pt x="16695" y="5238"/>
                    <a:pt x="16695" y="52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2" name="Shape 10400">
              <a:extLst>
                <a:ext uri="{FF2B5EF4-FFF2-40B4-BE49-F238E27FC236}">
                  <a16:creationId xmlns:a16="http://schemas.microsoft.com/office/drawing/2014/main" id="{4355C13D-7B50-68F2-30A6-D3E3419A39AE}"/>
                </a:ext>
              </a:extLst>
            </p:cNvPr>
            <p:cNvSpPr/>
            <p:nvPr/>
          </p:nvSpPr>
          <p:spPr>
            <a:xfrm>
              <a:off x="19723607" y="10276650"/>
              <a:ext cx="536497" cy="85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3" name="Shape 10401">
              <a:extLst>
                <a:ext uri="{FF2B5EF4-FFF2-40B4-BE49-F238E27FC236}">
                  <a16:creationId xmlns:a16="http://schemas.microsoft.com/office/drawing/2014/main" id="{05D6FC41-634F-A540-291D-B477D6CE183C}"/>
                </a:ext>
              </a:extLst>
            </p:cNvPr>
            <p:cNvSpPr/>
            <p:nvPr/>
          </p:nvSpPr>
          <p:spPr>
            <a:xfrm>
              <a:off x="15572266" y="10142128"/>
              <a:ext cx="479514" cy="33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4" name="Shape 10402">
              <a:extLst>
                <a:ext uri="{FF2B5EF4-FFF2-40B4-BE49-F238E27FC236}">
                  <a16:creationId xmlns:a16="http://schemas.microsoft.com/office/drawing/2014/main" id="{50F75FE0-DBE0-98E6-232F-B9BA84B77A6F}"/>
                </a:ext>
              </a:extLst>
            </p:cNvPr>
            <p:cNvSpPr/>
            <p:nvPr/>
          </p:nvSpPr>
          <p:spPr>
            <a:xfrm>
              <a:off x="17794266" y="9180909"/>
              <a:ext cx="602583" cy="6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5" name="Shape 10403">
              <a:extLst>
                <a:ext uri="{FF2B5EF4-FFF2-40B4-BE49-F238E27FC236}">
                  <a16:creationId xmlns:a16="http://schemas.microsoft.com/office/drawing/2014/main" id="{4F665479-BC30-BDF2-0CE6-ADE18DA01DD2}"/>
                </a:ext>
              </a:extLst>
            </p:cNvPr>
            <p:cNvSpPr/>
            <p:nvPr/>
          </p:nvSpPr>
          <p:spPr>
            <a:xfrm>
              <a:off x="17048178" y="9717416"/>
              <a:ext cx="707905" cy="707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7" h="18957" extrusionOk="0">
                  <a:moveTo>
                    <a:pt x="5474" y="890"/>
                  </a:moveTo>
                  <a:cubicBezTo>
                    <a:pt x="729" y="3103"/>
                    <a:pt x="-1322" y="8738"/>
                    <a:pt x="890" y="13482"/>
                  </a:cubicBezTo>
                  <a:cubicBezTo>
                    <a:pt x="3103" y="18227"/>
                    <a:pt x="8738" y="20278"/>
                    <a:pt x="13482" y="18066"/>
                  </a:cubicBezTo>
                  <a:cubicBezTo>
                    <a:pt x="18227" y="15853"/>
                    <a:pt x="20278" y="10218"/>
                    <a:pt x="18066" y="5474"/>
                  </a:cubicBezTo>
                  <a:cubicBezTo>
                    <a:pt x="15853" y="729"/>
                    <a:pt x="10218" y="-1322"/>
                    <a:pt x="5474" y="890"/>
                  </a:cubicBezTo>
                  <a:close/>
                  <a:moveTo>
                    <a:pt x="6178" y="2402"/>
                  </a:moveTo>
                  <a:cubicBezTo>
                    <a:pt x="6348" y="2323"/>
                    <a:pt x="6545" y="2302"/>
                    <a:pt x="6734" y="2371"/>
                  </a:cubicBezTo>
                  <a:cubicBezTo>
                    <a:pt x="7112" y="2509"/>
                    <a:pt x="7308" y="2929"/>
                    <a:pt x="7170" y="3307"/>
                  </a:cubicBezTo>
                  <a:cubicBezTo>
                    <a:pt x="7033" y="3685"/>
                    <a:pt x="6612" y="3882"/>
                    <a:pt x="6234" y="3744"/>
                  </a:cubicBezTo>
                  <a:cubicBezTo>
                    <a:pt x="5856" y="3606"/>
                    <a:pt x="5660" y="3186"/>
                    <a:pt x="5798" y="2808"/>
                  </a:cubicBezTo>
                  <a:cubicBezTo>
                    <a:pt x="5866" y="2618"/>
                    <a:pt x="6009" y="2481"/>
                    <a:pt x="6178" y="2402"/>
                  </a:cubicBezTo>
                  <a:close/>
                  <a:moveTo>
                    <a:pt x="7039" y="4248"/>
                  </a:moveTo>
                  <a:cubicBezTo>
                    <a:pt x="7237" y="4156"/>
                    <a:pt x="7476" y="4242"/>
                    <a:pt x="7569" y="4441"/>
                  </a:cubicBezTo>
                  <a:lnTo>
                    <a:pt x="9434" y="8440"/>
                  </a:lnTo>
                  <a:cubicBezTo>
                    <a:pt x="9580" y="8433"/>
                    <a:pt x="9718" y="8366"/>
                    <a:pt x="9863" y="8419"/>
                  </a:cubicBezTo>
                  <a:cubicBezTo>
                    <a:pt x="10010" y="8472"/>
                    <a:pt x="10085" y="8605"/>
                    <a:pt x="10192" y="8705"/>
                  </a:cubicBezTo>
                  <a:lnTo>
                    <a:pt x="13175" y="7314"/>
                  </a:lnTo>
                  <a:cubicBezTo>
                    <a:pt x="13373" y="7222"/>
                    <a:pt x="13612" y="7309"/>
                    <a:pt x="13705" y="7507"/>
                  </a:cubicBezTo>
                  <a:cubicBezTo>
                    <a:pt x="13797" y="7705"/>
                    <a:pt x="13710" y="7944"/>
                    <a:pt x="13512" y="8037"/>
                  </a:cubicBezTo>
                  <a:lnTo>
                    <a:pt x="10529" y="9427"/>
                  </a:lnTo>
                  <a:cubicBezTo>
                    <a:pt x="10537" y="9574"/>
                    <a:pt x="10591" y="9717"/>
                    <a:pt x="10537" y="9863"/>
                  </a:cubicBezTo>
                  <a:cubicBezTo>
                    <a:pt x="10325" y="10447"/>
                    <a:pt x="9676" y="10750"/>
                    <a:pt x="9092" y="10537"/>
                  </a:cubicBezTo>
                  <a:cubicBezTo>
                    <a:pt x="8509" y="10325"/>
                    <a:pt x="8206" y="9676"/>
                    <a:pt x="8419" y="9092"/>
                  </a:cubicBezTo>
                  <a:cubicBezTo>
                    <a:pt x="8474" y="8942"/>
                    <a:pt x="8621" y="8880"/>
                    <a:pt x="8725" y="8771"/>
                  </a:cubicBezTo>
                  <a:lnTo>
                    <a:pt x="6860" y="4771"/>
                  </a:lnTo>
                  <a:cubicBezTo>
                    <a:pt x="6767" y="4573"/>
                    <a:pt x="6841" y="4340"/>
                    <a:pt x="7039" y="4248"/>
                  </a:cubicBezTo>
                  <a:close/>
                  <a:moveTo>
                    <a:pt x="2738" y="11823"/>
                  </a:moveTo>
                  <a:cubicBezTo>
                    <a:pt x="2908" y="11744"/>
                    <a:pt x="3105" y="11723"/>
                    <a:pt x="3294" y="11792"/>
                  </a:cubicBezTo>
                  <a:cubicBezTo>
                    <a:pt x="3672" y="11930"/>
                    <a:pt x="3868" y="12350"/>
                    <a:pt x="3730" y="12728"/>
                  </a:cubicBezTo>
                  <a:cubicBezTo>
                    <a:pt x="3593" y="13106"/>
                    <a:pt x="3172" y="13302"/>
                    <a:pt x="2794" y="13165"/>
                  </a:cubicBezTo>
                  <a:cubicBezTo>
                    <a:pt x="2416" y="13027"/>
                    <a:pt x="2220" y="12607"/>
                    <a:pt x="2358" y="12228"/>
                  </a:cubicBezTo>
                  <a:cubicBezTo>
                    <a:pt x="2426" y="12039"/>
                    <a:pt x="2569" y="11902"/>
                    <a:pt x="2738" y="11823"/>
                  </a:cubicBezTo>
                  <a:close/>
                  <a:moveTo>
                    <a:pt x="15620" y="5816"/>
                  </a:moveTo>
                  <a:cubicBezTo>
                    <a:pt x="15789" y="5737"/>
                    <a:pt x="15973" y="5722"/>
                    <a:pt x="16162" y="5791"/>
                  </a:cubicBezTo>
                  <a:cubicBezTo>
                    <a:pt x="16540" y="5929"/>
                    <a:pt x="16736" y="6349"/>
                    <a:pt x="16598" y="6728"/>
                  </a:cubicBezTo>
                  <a:cubicBezTo>
                    <a:pt x="16461" y="7106"/>
                    <a:pt x="16054" y="7296"/>
                    <a:pt x="15675" y="7158"/>
                  </a:cubicBezTo>
                  <a:cubicBezTo>
                    <a:pt x="15297" y="7020"/>
                    <a:pt x="15101" y="6600"/>
                    <a:pt x="15239" y="6222"/>
                  </a:cubicBezTo>
                  <a:cubicBezTo>
                    <a:pt x="15308" y="6033"/>
                    <a:pt x="15451" y="5895"/>
                    <a:pt x="15620" y="5816"/>
                  </a:cubicBezTo>
                  <a:close/>
                  <a:moveTo>
                    <a:pt x="12166" y="15243"/>
                  </a:moveTo>
                  <a:cubicBezTo>
                    <a:pt x="12335" y="15164"/>
                    <a:pt x="12533" y="15143"/>
                    <a:pt x="12722" y="15212"/>
                  </a:cubicBezTo>
                  <a:cubicBezTo>
                    <a:pt x="13100" y="15350"/>
                    <a:pt x="13296" y="15770"/>
                    <a:pt x="13158" y="16148"/>
                  </a:cubicBezTo>
                  <a:cubicBezTo>
                    <a:pt x="13021" y="16526"/>
                    <a:pt x="12600" y="16723"/>
                    <a:pt x="12222" y="16585"/>
                  </a:cubicBezTo>
                  <a:cubicBezTo>
                    <a:pt x="11844" y="16447"/>
                    <a:pt x="11648" y="16027"/>
                    <a:pt x="11785" y="15649"/>
                  </a:cubicBezTo>
                  <a:cubicBezTo>
                    <a:pt x="11854" y="15460"/>
                    <a:pt x="11997" y="15322"/>
                    <a:pt x="12166" y="1524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6" name="Shape 10404">
              <a:extLst>
                <a:ext uri="{FF2B5EF4-FFF2-40B4-BE49-F238E27FC236}">
                  <a16:creationId xmlns:a16="http://schemas.microsoft.com/office/drawing/2014/main" id="{2B58ED46-8C23-247B-C1FB-BADA36940AB4}"/>
                </a:ext>
              </a:extLst>
            </p:cNvPr>
            <p:cNvSpPr/>
            <p:nvPr/>
          </p:nvSpPr>
          <p:spPr>
            <a:xfrm>
              <a:off x="18977015" y="9915662"/>
              <a:ext cx="660489" cy="68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7" name="Shape 10405">
              <a:extLst>
                <a:ext uri="{FF2B5EF4-FFF2-40B4-BE49-F238E27FC236}">
                  <a16:creationId xmlns:a16="http://schemas.microsoft.com/office/drawing/2014/main" id="{3C1E221A-8992-12B6-176A-3193EC9A2F02}"/>
                </a:ext>
              </a:extLst>
            </p:cNvPr>
            <p:cNvSpPr/>
            <p:nvPr/>
          </p:nvSpPr>
          <p:spPr>
            <a:xfrm>
              <a:off x="17273284" y="10887438"/>
              <a:ext cx="673802" cy="406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89" extrusionOk="0">
                  <a:moveTo>
                    <a:pt x="5099" y="1723"/>
                  </a:moveTo>
                  <a:lnTo>
                    <a:pt x="3700" y="16273"/>
                  </a:lnTo>
                  <a:lnTo>
                    <a:pt x="16313" y="19565"/>
                  </a:lnTo>
                  <a:lnTo>
                    <a:pt x="17712" y="5015"/>
                  </a:lnTo>
                  <a:cubicBezTo>
                    <a:pt x="17712" y="5015"/>
                    <a:pt x="5099" y="1723"/>
                    <a:pt x="5099" y="1723"/>
                  </a:cubicBezTo>
                  <a:close/>
                  <a:moveTo>
                    <a:pt x="2757" y="5906"/>
                  </a:moveTo>
                  <a:lnTo>
                    <a:pt x="2258" y="11102"/>
                  </a:lnTo>
                  <a:cubicBezTo>
                    <a:pt x="2230" y="11389"/>
                    <a:pt x="2349" y="11659"/>
                    <a:pt x="2523" y="11704"/>
                  </a:cubicBezTo>
                  <a:cubicBezTo>
                    <a:pt x="2697" y="11750"/>
                    <a:pt x="2861" y="11554"/>
                    <a:pt x="2889" y="11267"/>
                  </a:cubicBezTo>
                  <a:lnTo>
                    <a:pt x="3388" y="6071"/>
                  </a:lnTo>
                  <a:cubicBezTo>
                    <a:pt x="3416" y="5784"/>
                    <a:pt x="3297" y="5514"/>
                    <a:pt x="3123" y="5469"/>
                  </a:cubicBezTo>
                  <a:cubicBezTo>
                    <a:pt x="2949" y="5423"/>
                    <a:pt x="2785" y="5619"/>
                    <a:pt x="2757" y="5906"/>
                  </a:cubicBezTo>
                  <a:close/>
                  <a:moveTo>
                    <a:pt x="19585" y="12429"/>
                  </a:moveTo>
                  <a:cubicBezTo>
                    <a:pt x="19668" y="11568"/>
                    <a:pt x="19311" y="10759"/>
                    <a:pt x="18789" y="10623"/>
                  </a:cubicBezTo>
                  <a:cubicBezTo>
                    <a:pt x="18266" y="10487"/>
                    <a:pt x="17776" y="11074"/>
                    <a:pt x="17693" y="11935"/>
                  </a:cubicBezTo>
                  <a:cubicBezTo>
                    <a:pt x="17610" y="12796"/>
                    <a:pt x="17967" y="13604"/>
                    <a:pt x="18489" y="13741"/>
                  </a:cubicBezTo>
                  <a:cubicBezTo>
                    <a:pt x="19012" y="13877"/>
                    <a:pt x="19502" y="13289"/>
                    <a:pt x="19585" y="12429"/>
                  </a:cubicBezTo>
                  <a:close/>
                  <a:moveTo>
                    <a:pt x="21396" y="7042"/>
                  </a:moveTo>
                  <a:lnTo>
                    <a:pt x="20197" y="19513"/>
                  </a:lnTo>
                  <a:cubicBezTo>
                    <a:pt x="20087" y="20661"/>
                    <a:pt x="19433" y="21444"/>
                    <a:pt x="18736" y="21262"/>
                  </a:cubicBezTo>
                  <a:lnTo>
                    <a:pt x="1078" y="16653"/>
                  </a:lnTo>
                  <a:cubicBezTo>
                    <a:pt x="381" y="16472"/>
                    <a:pt x="-94" y="15394"/>
                    <a:pt x="16" y="14246"/>
                  </a:cubicBezTo>
                  <a:lnTo>
                    <a:pt x="1215" y="1775"/>
                  </a:lnTo>
                  <a:cubicBezTo>
                    <a:pt x="1325" y="627"/>
                    <a:pt x="1979" y="-156"/>
                    <a:pt x="2676" y="26"/>
                  </a:cubicBezTo>
                  <a:lnTo>
                    <a:pt x="20334" y="4635"/>
                  </a:lnTo>
                  <a:cubicBezTo>
                    <a:pt x="21031" y="4816"/>
                    <a:pt x="21506" y="5894"/>
                    <a:pt x="21396" y="70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8" name="Shape 10406">
              <a:extLst>
                <a:ext uri="{FF2B5EF4-FFF2-40B4-BE49-F238E27FC236}">
                  <a16:creationId xmlns:a16="http://schemas.microsoft.com/office/drawing/2014/main" id="{5734F033-F233-4FE5-4EEA-D15B1D7871E3}"/>
                </a:ext>
              </a:extLst>
            </p:cNvPr>
            <p:cNvSpPr/>
            <p:nvPr/>
          </p:nvSpPr>
          <p:spPr>
            <a:xfrm>
              <a:off x="19982176" y="9778729"/>
              <a:ext cx="656775" cy="603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1254" extrusionOk="0">
                  <a:moveTo>
                    <a:pt x="14806" y="20802"/>
                  </a:moveTo>
                  <a:cubicBezTo>
                    <a:pt x="16771" y="20078"/>
                    <a:pt x="18497" y="18506"/>
                    <a:pt x="19509" y="16252"/>
                  </a:cubicBezTo>
                  <a:cubicBezTo>
                    <a:pt x="21534" y="11744"/>
                    <a:pt x="19954" y="6226"/>
                    <a:pt x="15980" y="3929"/>
                  </a:cubicBezTo>
                  <a:cubicBezTo>
                    <a:pt x="12750" y="2062"/>
                    <a:pt x="8929" y="2896"/>
                    <a:pt x="6525" y="5695"/>
                  </a:cubicBezTo>
                  <a:cubicBezTo>
                    <a:pt x="6494" y="5619"/>
                    <a:pt x="6446" y="5549"/>
                    <a:pt x="6387" y="5489"/>
                  </a:cubicBezTo>
                  <a:lnTo>
                    <a:pt x="1181" y="167"/>
                  </a:lnTo>
                  <a:cubicBezTo>
                    <a:pt x="946" y="-73"/>
                    <a:pt x="582" y="-53"/>
                    <a:pt x="370" y="214"/>
                  </a:cubicBezTo>
                  <a:lnTo>
                    <a:pt x="146" y="499"/>
                  </a:lnTo>
                  <a:cubicBezTo>
                    <a:pt x="-66" y="765"/>
                    <a:pt x="-44" y="1177"/>
                    <a:pt x="192" y="1417"/>
                  </a:cubicBezTo>
                  <a:lnTo>
                    <a:pt x="5396" y="6733"/>
                  </a:lnTo>
                  <a:cubicBezTo>
                    <a:pt x="5480" y="6818"/>
                    <a:pt x="5581" y="6859"/>
                    <a:pt x="5685" y="6879"/>
                  </a:cubicBezTo>
                  <a:cubicBezTo>
                    <a:pt x="5480" y="7214"/>
                    <a:pt x="5286" y="7560"/>
                    <a:pt x="5118" y="7933"/>
                  </a:cubicBezTo>
                  <a:cubicBezTo>
                    <a:pt x="3093" y="12441"/>
                    <a:pt x="4673" y="17959"/>
                    <a:pt x="8647" y="20256"/>
                  </a:cubicBezTo>
                  <a:cubicBezTo>
                    <a:pt x="10634" y="21405"/>
                    <a:pt x="12840" y="21527"/>
                    <a:pt x="14806" y="20802"/>
                  </a:cubicBezTo>
                  <a:close/>
                  <a:moveTo>
                    <a:pt x="14414" y="19435"/>
                  </a:moveTo>
                  <a:cubicBezTo>
                    <a:pt x="12758" y="20045"/>
                    <a:pt x="10896" y="19937"/>
                    <a:pt x="9221" y="18969"/>
                  </a:cubicBezTo>
                  <a:cubicBezTo>
                    <a:pt x="5873" y="17034"/>
                    <a:pt x="4542" y="12385"/>
                    <a:pt x="6248" y="8586"/>
                  </a:cubicBezTo>
                  <a:cubicBezTo>
                    <a:pt x="7954" y="4788"/>
                    <a:pt x="12052" y="3277"/>
                    <a:pt x="15400" y="5212"/>
                  </a:cubicBezTo>
                  <a:cubicBezTo>
                    <a:pt x="18748" y="7148"/>
                    <a:pt x="20080" y="11797"/>
                    <a:pt x="18374" y="15596"/>
                  </a:cubicBezTo>
                  <a:cubicBezTo>
                    <a:pt x="17521" y="17495"/>
                    <a:pt x="16070" y="18824"/>
                    <a:pt x="14414" y="194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59" name="Shape 10407">
              <a:extLst>
                <a:ext uri="{FF2B5EF4-FFF2-40B4-BE49-F238E27FC236}">
                  <a16:creationId xmlns:a16="http://schemas.microsoft.com/office/drawing/2014/main" id="{A0565E15-EFDC-3A83-CBD3-604763DB1C43}"/>
                </a:ext>
              </a:extLst>
            </p:cNvPr>
            <p:cNvSpPr/>
            <p:nvPr/>
          </p:nvSpPr>
          <p:spPr>
            <a:xfrm>
              <a:off x="18095556" y="9920122"/>
              <a:ext cx="474749" cy="52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0" name="Shape 10408">
              <a:extLst>
                <a:ext uri="{FF2B5EF4-FFF2-40B4-BE49-F238E27FC236}">
                  <a16:creationId xmlns:a16="http://schemas.microsoft.com/office/drawing/2014/main" id="{48541259-67E6-6E10-4CEF-496050D9275C}"/>
                </a:ext>
              </a:extLst>
            </p:cNvPr>
            <p:cNvSpPr/>
            <p:nvPr/>
          </p:nvSpPr>
          <p:spPr>
            <a:xfrm>
              <a:off x="19553061" y="9077456"/>
              <a:ext cx="359032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1" name="Shape 10409">
              <a:extLst>
                <a:ext uri="{FF2B5EF4-FFF2-40B4-BE49-F238E27FC236}">
                  <a16:creationId xmlns:a16="http://schemas.microsoft.com/office/drawing/2014/main" id="{4975E600-EFEC-764F-EA87-F9A55167335A}"/>
                </a:ext>
              </a:extLst>
            </p:cNvPr>
            <p:cNvSpPr/>
            <p:nvPr/>
          </p:nvSpPr>
          <p:spPr>
            <a:xfrm>
              <a:off x="19907349" y="4497805"/>
              <a:ext cx="422982" cy="474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2" name="Shape 10410">
              <a:extLst>
                <a:ext uri="{FF2B5EF4-FFF2-40B4-BE49-F238E27FC236}">
                  <a16:creationId xmlns:a16="http://schemas.microsoft.com/office/drawing/2014/main" id="{8EF8BD47-D049-24BA-0A45-AB10B8B94F65}"/>
                </a:ext>
              </a:extLst>
            </p:cNvPr>
            <p:cNvSpPr/>
            <p:nvPr/>
          </p:nvSpPr>
          <p:spPr>
            <a:xfrm>
              <a:off x="16605913" y="7050896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63" name="Shape 10411">
              <a:extLst>
                <a:ext uri="{FF2B5EF4-FFF2-40B4-BE49-F238E27FC236}">
                  <a16:creationId xmlns:a16="http://schemas.microsoft.com/office/drawing/2014/main" id="{AAF407BB-8B77-43BA-D15D-72E6DDF4318D}"/>
                </a:ext>
              </a:extLst>
            </p:cNvPr>
            <p:cNvSpPr/>
            <p:nvPr/>
          </p:nvSpPr>
          <p:spPr>
            <a:xfrm>
              <a:off x="17109012" y="5013808"/>
              <a:ext cx="413677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4" name="Shape 10412">
              <a:extLst>
                <a:ext uri="{FF2B5EF4-FFF2-40B4-BE49-F238E27FC236}">
                  <a16:creationId xmlns:a16="http://schemas.microsoft.com/office/drawing/2014/main" id="{2BC8010E-8DAC-19F9-1609-2FFD471CED40}"/>
                </a:ext>
              </a:extLst>
            </p:cNvPr>
            <p:cNvSpPr/>
            <p:nvPr/>
          </p:nvSpPr>
          <p:spPr>
            <a:xfrm>
              <a:off x="16082433" y="4790078"/>
              <a:ext cx="583511" cy="4136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5" name="Shape 10413">
              <a:extLst>
                <a:ext uri="{FF2B5EF4-FFF2-40B4-BE49-F238E27FC236}">
                  <a16:creationId xmlns:a16="http://schemas.microsoft.com/office/drawing/2014/main" id="{1AE6DC61-F776-E157-00EC-55602CAE4101}"/>
                </a:ext>
              </a:extLst>
            </p:cNvPr>
            <p:cNvSpPr/>
            <p:nvPr/>
          </p:nvSpPr>
          <p:spPr>
            <a:xfrm>
              <a:off x="21000318" y="5616838"/>
              <a:ext cx="437119" cy="309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6" name="Shape 10414">
              <a:extLst>
                <a:ext uri="{FF2B5EF4-FFF2-40B4-BE49-F238E27FC236}">
                  <a16:creationId xmlns:a16="http://schemas.microsoft.com/office/drawing/2014/main" id="{7E260E0D-C6C6-0703-F0A7-9A1FCD4360DF}"/>
                </a:ext>
              </a:extLst>
            </p:cNvPr>
            <p:cNvSpPr/>
            <p:nvPr/>
          </p:nvSpPr>
          <p:spPr>
            <a:xfrm>
              <a:off x="14548058" y="8927501"/>
              <a:ext cx="446855" cy="49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7" name="Shape 10415">
              <a:extLst>
                <a:ext uri="{FF2B5EF4-FFF2-40B4-BE49-F238E27FC236}">
                  <a16:creationId xmlns:a16="http://schemas.microsoft.com/office/drawing/2014/main" id="{5E133664-8845-00C4-EFC4-F2D776B72D91}"/>
                </a:ext>
              </a:extLst>
            </p:cNvPr>
            <p:cNvSpPr/>
            <p:nvPr/>
          </p:nvSpPr>
          <p:spPr>
            <a:xfrm>
              <a:off x="19258837" y="11958731"/>
              <a:ext cx="567699" cy="676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12242"/>
                  </a:moveTo>
                  <a:cubicBezTo>
                    <a:pt x="19543" y="12836"/>
                    <a:pt x="18964" y="13322"/>
                    <a:pt x="18257" y="13322"/>
                  </a:cubicBezTo>
                  <a:lnTo>
                    <a:pt x="3343" y="13322"/>
                  </a:lnTo>
                  <a:cubicBezTo>
                    <a:pt x="2636" y="13322"/>
                    <a:pt x="2057" y="12836"/>
                    <a:pt x="2057" y="12242"/>
                  </a:cubicBezTo>
                  <a:lnTo>
                    <a:pt x="2057" y="4322"/>
                  </a:lnTo>
                  <a:cubicBezTo>
                    <a:pt x="2057" y="3728"/>
                    <a:pt x="2636" y="3242"/>
                    <a:pt x="3343" y="3242"/>
                  </a:cubicBezTo>
                  <a:lnTo>
                    <a:pt x="18257" y="3242"/>
                  </a:lnTo>
                  <a:cubicBezTo>
                    <a:pt x="18964" y="3242"/>
                    <a:pt x="19543" y="3728"/>
                    <a:pt x="19543" y="4322"/>
                  </a:cubicBezTo>
                  <a:cubicBezTo>
                    <a:pt x="19543" y="4322"/>
                    <a:pt x="19543" y="12242"/>
                    <a:pt x="19543" y="12242"/>
                  </a:cubicBezTo>
                  <a:close/>
                  <a:moveTo>
                    <a:pt x="17743" y="18146"/>
                  </a:moveTo>
                  <a:cubicBezTo>
                    <a:pt x="16891" y="18146"/>
                    <a:pt x="16200" y="17566"/>
                    <a:pt x="16200" y="16850"/>
                  </a:cubicBezTo>
                  <a:cubicBezTo>
                    <a:pt x="16200" y="16134"/>
                    <a:pt x="16891" y="15554"/>
                    <a:pt x="17743" y="15554"/>
                  </a:cubicBezTo>
                  <a:cubicBezTo>
                    <a:pt x="18594" y="15554"/>
                    <a:pt x="19285" y="16134"/>
                    <a:pt x="19285" y="16850"/>
                  </a:cubicBezTo>
                  <a:cubicBezTo>
                    <a:pt x="19285" y="17566"/>
                    <a:pt x="18594" y="18146"/>
                    <a:pt x="17743" y="18146"/>
                  </a:cubicBezTo>
                  <a:close/>
                  <a:moveTo>
                    <a:pt x="3857" y="18146"/>
                  </a:moveTo>
                  <a:cubicBezTo>
                    <a:pt x="3005" y="18146"/>
                    <a:pt x="2315" y="17566"/>
                    <a:pt x="2315" y="16850"/>
                  </a:cubicBezTo>
                  <a:cubicBezTo>
                    <a:pt x="2315" y="16134"/>
                    <a:pt x="3005" y="15554"/>
                    <a:pt x="3857" y="15554"/>
                  </a:cubicBezTo>
                  <a:cubicBezTo>
                    <a:pt x="4709" y="15554"/>
                    <a:pt x="5400" y="16134"/>
                    <a:pt x="5400" y="16850"/>
                  </a:cubicBezTo>
                  <a:cubicBezTo>
                    <a:pt x="5400" y="17566"/>
                    <a:pt x="4709" y="18146"/>
                    <a:pt x="3857" y="18146"/>
                  </a:cubicBezTo>
                  <a:close/>
                  <a:moveTo>
                    <a:pt x="5657" y="1513"/>
                  </a:moveTo>
                  <a:cubicBezTo>
                    <a:pt x="5657" y="1275"/>
                    <a:pt x="5889" y="1081"/>
                    <a:pt x="6171" y="1081"/>
                  </a:cubicBezTo>
                  <a:lnTo>
                    <a:pt x="15429" y="1081"/>
                  </a:lnTo>
                  <a:cubicBezTo>
                    <a:pt x="15711" y="1081"/>
                    <a:pt x="15943" y="1275"/>
                    <a:pt x="15943" y="1513"/>
                  </a:cubicBezTo>
                  <a:lnTo>
                    <a:pt x="15943" y="1729"/>
                  </a:lnTo>
                  <a:cubicBezTo>
                    <a:pt x="15943" y="1967"/>
                    <a:pt x="15711" y="2161"/>
                    <a:pt x="15429" y="2161"/>
                  </a:cubicBezTo>
                  <a:lnTo>
                    <a:pt x="6171" y="2161"/>
                  </a:lnTo>
                  <a:cubicBezTo>
                    <a:pt x="5889" y="2161"/>
                    <a:pt x="5657" y="1967"/>
                    <a:pt x="5657" y="1729"/>
                  </a:cubicBezTo>
                  <a:cubicBezTo>
                    <a:pt x="5657" y="1729"/>
                    <a:pt x="5657" y="1513"/>
                    <a:pt x="5657" y="1513"/>
                  </a:cubicBezTo>
                  <a:close/>
                  <a:moveTo>
                    <a:pt x="20314" y="0"/>
                  </a:moveTo>
                  <a:lnTo>
                    <a:pt x="1286" y="0"/>
                  </a:lnTo>
                  <a:cubicBezTo>
                    <a:pt x="579" y="0"/>
                    <a:pt x="0" y="486"/>
                    <a:pt x="0" y="1080"/>
                  </a:cubicBezTo>
                  <a:lnTo>
                    <a:pt x="0" y="18360"/>
                  </a:lnTo>
                  <a:cubicBezTo>
                    <a:pt x="0" y="18954"/>
                    <a:pt x="579" y="19440"/>
                    <a:pt x="1286" y="19440"/>
                  </a:cubicBezTo>
                  <a:lnTo>
                    <a:pt x="1800" y="19440"/>
                  </a:lnTo>
                  <a:cubicBezTo>
                    <a:pt x="1800" y="19440"/>
                    <a:pt x="1800" y="20498"/>
                    <a:pt x="1800" y="20520"/>
                  </a:cubicBezTo>
                  <a:cubicBezTo>
                    <a:pt x="1800" y="21114"/>
                    <a:pt x="2379" y="21600"/>
                    <a:pt x="3086" y="21600"/>
                  </a:cubicBezTo>
                  <a:lnTo>
                    <a:pt x="4629" y="21600"/>
                  </a:lnTo>
                  <a:cubicBezTo>
                    <a:pt x="5336" y="21600"/>
                    <a:pt x="5915" y="21114"/>
                    <a:pt x="5915" y="20520"/>
                  </a:cubicBezTo>
                  <a:cubicBezTo>
                    <a:pt x="5915" y="20498"/>
                    <a:pt x="5915" y="19440"/>
                    <a:pt x="5915" y="19440"/>
                  </a:cubicBezTo>
                  <a:lnTo>
                    <a:pt x="15685" y="19440"/>
                  </a:lnTo>
                  <a:cubicBezTo>
                    <a:pt x="15685" y="19440"/>
                    <a:pt x="15685" y="20498"/>
                    <a:pt x="15685" y="20520"/>
                  </a:cubicBezTo>
                  <a:cubicBezTo>
                    <a:pt x="15685" y="21114"/>
                    <a:pt x="16264" y="21600"/>
                    <a:pt x="16971" y="21600"/>
                  </a:cubicBezTo>
                  <a:lnTo>
                    <a:pt x="18514" y="21600"/>
                  </a:lnTo>
                  <a:cubicBezTo>
                    <a:pt x="19221" y="21600"/>
                    <a:pt x="19800" y="21114"/>
                    <a:pt x="19800" y="20520"/>
                  </a:cubicBezTo>
                  <a:cubicBezTo>
                    <a:pt x="19800" y="20498"/>
                    <a:pt x="19800" y="19440"/>
                    <a:pt x="19800" y="19440"/>
                  </a:cubicBezTo>
                  <a:lnTo>
                    <a:pt x="20314" y="19440"/>
                  </a:lnTo>
                  <a:cubicBezTo>
                    <a:pt x="21021" y="19440"/>
                    <a:pt x="21600" y="18954"/>
                    <a:pt x="21600" y="18360"/>
                  </a:cubicBezTo>
                  <a:lnTo>
                    <a:pt x="21600" y="1080"/>
                  </a:lnTo>
                  <a:cubicBezTo>
                    <a:pt x="21600" y="486"/>
                    <a:pt x="21021" y="0"/>
                    <a:pt x="2031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29" name="Shape 10416">
              <a:extLst>
                <a:ext uri="{FF2B5EF4-FFF2-40B4-BE49-F238E27FC236}">
                  <a16:creationId xmlns:a16="http://schemas.microsoft.com/office/drawing/2014/main" id="{DBAC68FF-0A12-C488-414E-018CA042C89E}"/>
                </a:ext>
              </a:extLst>
            </p:cNvPr>
            <p:cNvSpPr/>
            <p:nvPr/>
          </p:nvSpPr>
          <p:spPr>
            <a:xfrm>
              <a:off x="20512929" y="11955407"/>
              <a:ext cx="678678" cy="59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448" extrusionOk="0">
                  <a:moveTo>
                    <a:pt x="1162" y="1839"/>
                  </a:moveTo>
                  <a:cubicBezTo>
                    <a:pt x="454" y="1924"/>
                    <a:pt x="-67" y="2640"/>
                    <a:pt x="7" y="3442"/>
                  </a:cubicBezTo>
                  <a:lnTo>
                    <a:pt x="1557" y="20144"/>
                  </a:lnTo>
                  <a:cubicBezTo>
                    <a:pt x="1631" y="20947"/>
                    <a:pt x="2272" y="21524"/>
                    <a:pt x="2980" y="21440"/>
                  </a:cubicBezTo>
                  <a:lnTo>
                    <a:pt x="19632" y="19456"/>
                  </a:lnTo>
                  <a:cubicBezTo>
                    <a:pt x="20339" y="19372"/>
                    <a:pt x="20850" y="18657"/>
                    <a:pt x="20776" y="17855"/>
                  </a:cubicBezTo>
                  <a:lnTo>
                    <a:pt x="20372" y="13497"/>
                  </a:lnTo>
                  <a:lnTo>
                    <a:pt x="15892" y="14031"/>
                  </a:lnTo>
                  <a:cubicBezTo>
                    <a:pt x="15184" y="14115"/>
                    <a:pt x="14553" y="13536"/>
                    <a:pt x="14479" y="12734"/>
                  </a:cubicBezTo>
                  <a:lnTo>
                    <a:pt x="14209" y="9825"/>
                  </a:lnTo>
                  <a:cubicBezTo>
                    <a:pt x="14135" y="9023"/>
                    <a:pt x="14646" y="8308"/>
                    <a:pt x="15353" y="8224"/>
                  </a:cubicBezTo>
                  <a:lnTo>
                    <a:pt x="19833" y="7690"/>
                  </a:lnTo>
                  <a:lnTo>
                    <a:pt x="19497" y="4062"/>
                  </a:lnTo>
                  <a:cubicBezTo>
                    <a:pt x="19422" y="3260"/>
                    <a:pt x="18790" y="2669"/>
                    <a:pt x="18083" y="2754"/>
                  </a:cubicBezTo>
                  <a:lnTo>
                    <a:pt x="17948" y="1305"/>
                  </a:lnTo>
                  <a:cubicBezTo>
                    <a:pt x="17874" y="503"/>
                    <a:pt x="17243" y="-76"/>
                    <a:pt x="16535" y="8"/>
                  </a:cubicBezTo>
                  <a:lnTo>
                    <a:pt x="1162" y="1839"/>
                  </a:lnTo>
                  <a:close/>
                  <a:moveTo>
                    <a:pt x="1930" y="3213"/>
                  </a:moveTo>
                  <a:lnTo>
                    <a:pt x="15381" y="1611"/>
                  </a:lnTo>
                  <a:cubicBezTo>
                    <a:pt x="15381" y="1611"/>
                    <a:pt x="16670" y="1454"/>
                    <a:pt x="16804" y="2906"/>
                  </a:cubicBezTo>
                  <a:lnTo>
                    <a:pt x="2065" y="4661"/>
                  </a:lnTo>
                  <a:cubicBezTo>
                    <a:pt x="1711" y="4704"/>
                    <a:pt x="1401" y="4420"/>
                    <a:pt x="1364" y="4018"/>
                  </a:cubicBezTo>
                  <a:cubicBezTo>
                    <a:pt x="1327" y="3618"/>
                    <a:pt x="1577" y="3255"/>
                    <a:pt x="1930" y="3213"/>
                  </a:cubicBezTo>
                  <a:close/>
                  <a:moveTo>
                    <a:pt x="16055" y="8878"/>
                  </a:moveTo>
                  <a:cubicBezTo>
                    <a:pt x="15347" y="8963"/>
                    <a:pt x="14836" y="9677"/>
                    <a:pt x="14911" y="10479"/>
                  </a:cubicBezTo>
                  <a:lnTo>
                    <a:pt x="15045" y="11928"/>
                  </a:lnTo>
                  <a:cubicBezTo>
                    <a:pt x="15120" y="12730"/>
                    <a:pt x="15751" y="13309"/>
                    <a:pt x="16458" y="13225"/>
                  </a:cubicBezTo>
                  <a:lnTo>
                    <a:pt x="20304" y="12767"/>
                  </a:lnTo>
                  <a:cubicBezTo>
                    <a:pt x="21012" y="12682"/>
                    <a:pt x="21533" y="11966"/>
                    <a:pt x="21459" y="11164"/>
                  </a:cubicBezTo>
                  <a:lnTo>
                    <a:pt x="21324" y="9716"/>
                  </a:lnTo>
                  <a:cubicBezTo>
                    <a:pt x="21250" y="8913"/>
                    <a:pt x="20608" y="8336"/>
                    <a:pt x="19901" y="8420"/>
                  </a:cubicBezTo>
                  <a:lnTo>
                    <a:pt x="16055" y="8878"/>
                  </a:lnTo>
                  <a:close/>
                  <a:moveTo>
                    <a:pt x="16834" y="10250"/>
                  </a:moveTo>
                  <a:cubicBezTo>
                    <a:pt x="17188" y="10208"/>
                    <a:pt x="17508" y="10491"/>
                    <a:pt x="17545" y="10892"/>
                  </a:cubicBezTo>
                  <a:cubicBezTo>
                    <a:pt x="17582" y="11293"/>
                    <a:pt x="17322" y="11657"/>
                    <a:pt x="16968" y="11699"/>
                  </a:cubicBezTo>
                  <a:cubicBezTo>
                    <a:pt x="16614" y="11741"/>
                    <a:pt x="16293" y="11447"/>
                    <a:pt x="16256" y="11046"/>
                  </a:cubicBezTo>
                  <a:cubicBezTo>
                    <a:pt x="16219" y="10644"/>
                    <a:pt x="16480" y="10293"/>
                    <a:pt x="16834" y="1025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0" name="Shape 10417">
              <a:extLst>
                <a:ext uri="{FF2B5EF4-FFF2-40B4-BE49-F238E27FC236}">
                  <a16:creationId xmlns:a16="http://schemas.microsoft.com/office/drawing/2014/main" id="{22A66623-2B7F-9BF3-0012-B689D0961783}"/>
                </a:ext>
              </a:extLst>
            </p:cNvPr>
            <p:cNvSpPr/>
            <p:nvPr/>
          </p:nvSpPr>
          <p:spPr>
            <a:xfrm>
              <a:off x="19308419" y="13173056"/>
              <a:ext cx="779626" cy="510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1" name="Shape 10418">
              <a:extLst>
                <a:ext uri="{FF2B5EF4-FFF2-40B4-BE49-F238E27FC236}">
                  <a16:creationId xmlns:a16="http://schemas.microsoft.com/office/drawing/2014/main" id="{FEAB6F53-E9B4-4B04-9F32-D8B04CD65035}"/>
                </a:ext>
              </a:extLst>
            </p:cNvPr>
            <p:cNvSpPr/>
            <p:nvPr/>
          </p:nvSpPr>
          <p:spPr>
            <a:xfrm>
              <a:off x="19278047" y="12757726"/>
              <a:ext cx="364916" cy="364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9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2" name="Shape 10419">
              <a:extLst>
                <a:ext uri="{FF2B5EF4-FFF2-40B4-BE49-F238E27FC236}">
                  <a16:creationId xmlns:a16="http://schemas.microsoft.com/office/drawing/2014/main" id="{81EE6D32-641B-871F-7105-630219FC52F4}"/>
                </a:ext>
              </a:extLst>
            </p:cNvPr>
            <p:cNvSpPr/>
            <p:nvPr/>
          </p:nvSpPr>
          <p:spPr>
            <a:xfrm>
              <a:off x="18249834" y="13272749"/>
              <a:ext cx="957659" cy="43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93"/>
                  </a:moveTo>
                  <a:cubicBezTo>
                    <a:pt x="2762" y="20896"/>
                    <a:pt x="4229" y="16959"/>
                    <a:pt x="5457" y="12973"/>
                  </a:cubicBezTo>
                  <a:cubicBezTo>
                    <a:pt x="6611" y="16963"/>
                    <a:pt x="8026" y="20867"/>
                    <a:pt x="10731" y="20967"/>
                  </a:cubicBezTo>
                  <a:cubicBezTo>
                    <a:pt x="13410" y="21066"/>
                    <a:pt x="14890" y="17337"/>
                    <a:pt x="16097" y="13477"/>
                  </a:cubicBezTo>
                  <a:cubicBezTo>
                    <a:pt x="17258" y="17515"/>
                    <a:pt x="18668" y="21499"/>
                    <a:pt x="21405" y="21600"/>
                  </a:cubicBezTo>
                  <a:lnTo>
                    <a:pt x="21434" y="18923"/>
                  </a:lnTo>
                  <a:cubicBezTo>
                    <a:pt x="19117" y="18837"/>
                    <a:pt x="18015" y="15307"/>
                    <a:pt x="16841" y="11103"/>
                  </a:cubicBezTo>
                  <a:cubicBezTo>
                    <a:pt x="18096" y="6922"/>
                    <a:pt x="19242" y="3387"/>
                    <a:pt x="21588" y="3475"/>
                  </a:cubicBezTo>
                  <a:lnTo>
                    <a:pt x="21600" y="798"/>
                  </a:lnTo>
                  <a:cubicBezTo>
                    <a:pt x="18838" y="695"/>
                    <a:pt x="17358" y="4641"/>
                    <a:pt x="16130" y="8627"/>
                  </a:cubicBezTo>
                  <a:cubicBezTo>
                    <a:pt x="14977" y="4640"/>
                    <a:pt x="13556" y="770"/>
                    <a:pt x="10852" y="669"/>
                  </a:cubicBezTo>
                  <a:cubicBezTo>
                    <a:pt x="8168" y="570"/>
                    <a:pt x="6711" y="4292"/>
                    <a:pt x="5503" y="8160"/>
                  </a:cubicBezTo>
                  <a:cubicBezTo>
                    <a:pt x="4341" y="4115"/>
                    <a:pt x="2924" y="102"/>
                    <a:pt x="183" y="0"/>
                  </a:cubicBezTo>
                  <a:cubicBezTo>
                    <a:pt x="183" y="0"/>
                    <a:pt x="166" y="2677"/>
                    <a:pt x="166" y="2677"/>
                  </a:cubicBezTo>
                  <a:cubicBezTo>
                    <a:pt x="2490" y="2763"/>
                    <a:pt x="3581" y="6313"/>
                    <a:pt x="4759" y="10534"/>
                  </a:cubicBezTo>
                  <a:cubicBezTo>
                    <a:pt x="3507" y="14705"/>
                    <a:pt x="2353" y="18212"/>
                    <a:pt x="12" y="18125"/>
                  </a:cubicBezTo>
                  <a:lnTo>
                    <a:pt x="0" y="20793"/>
                  </a:lnTo>
                  <a:close/>
                  <a:moveTo>
                    <a:pt x="241" y="16420"/>
                  </a:moveTo>
                  <a:cubicBezTo>
                    <a:pt x="649" y="16425"/>
                    <a:pt x="1008" y="16293"/>
                    <a:pt x="1338" y="16053"/>
                  </a:cubicBezTo>
                  <a:cubicBezTo>
                    <a:pt x="1338" y="16053"/>
                    <a:pt x="1438" y="4786"/>
                    <a:pt x="1438" y="4786"/>
                  </a:cubicBezTo>
                  <a:cubicBezTo>
                    <a:pt x="1113" y="4525"/>
                    <a:pt x="753" y="4374"/>
                    <a:pt x="345" y="4355"/>
                  </a:cubicBezTo>
                  <a:lnTo>
                    <a:pt x="241" y="16420"/>
                  </a:lnTo>
                  <a:close/>
                  <a:moveTo>
                    <a:pt x="2402" y="14724"/>
                  </a:moveTo>
                  <a:cubicBezTo>
                    <a:pt x="2787" y="14105"/>
                    <a:pt x="3126" y="13297"/>
                    <a:pt x="3454" y="12359"/>
                  </a:cubicBezTo>
                  <a:lnTo>
                    <a:pt x="3491" y="8563"/>
                  </a:lnTo>
                  <a:cubicBezTo>
                    <a:pt x="3181" y="7606"/>
                    <a:pt x="2858" y="6774"/>
                    <a:pt x="2485" y="6133"/>
                  </a:cubicBezTo>
                  <a:lnTo>
                    <a:pt x="2402" y="14724"/>
                  </a:lnTo>
                  <a:close/>
                  <a:moveTo>
                    <a:pt x="6201" y="10598"/>
                  </a:moveTo>
                  <a:cubicBezTo>
                    <a:pt x="7413" y="6583"/>
                    <a:pt x="8564" y="3262"/>
                    <a:pt x="10839" y="3346"/>
                  </a:cubicBezTo>
                  <a:cubicBezTo>
                    <a:pt x="13133" y="3431"/>
                    <a:pt x="14226" y="6882"/>
                    <a:pt x="15386" y="11029"/>
                  </a:cubicBezTo>
                  <a:cubicBezTo>
                    <a:pt x="14178" y="15032"/>
                    <a:pt x="13031" y="18375"/>
                    <a:pt x="10761" y="18290"/>
                  </a:cubicBezTo>
                  <a:cubicBezTo>
                    <a:pt x="8467" y="18206"/>
                    <a:pt x="7361" y="14745"/>
                    <a:pt x="6201" y="10598"/>
                  </a:cubicBezTo>
                  <a:close/>
                  <a:moveTo>
                    <a:pt x="7901" y="13065"/>
                  </a:moveTo>
                  <a:cubicBezTo>
                    <a:pt x="8268" y="14180"/>
                    <a:pt x="8656" y="15139"/>
                    <a:pt x="9098" y="15879"/>
                  </a:cubicBezTo>
                  <a:lnTo>
                    <a:pt x="9173" y="5547"/>
                  </a:lnTo>
                  <a:cubicBezTo>
                    <a:pt x="8720" y="6254"/>
                    <a:pt x="8323" y="7192"/>
                    <a:pt x="7938" y="8279"/>
                  </a:cubicBezTo>
                  <a:lnTo>
                    <a:pt x="7901" y="13065"/>
                  </a:lnTo>
                  <a:close/>
                  <a:moveTo>
                    <a:pt x="10199" y="16402"/>
                  </a:moveTo>
                  <a:cubicBezTo>
                    <a:pt x="10421" y="16504"/>
                    <a:pt x="10654" y="16562"/>
                    <a:pt x="10910" y="16567"/>
                  </a:cubicBezTo>
                  <a:cubicBezTo>
                    <a:pt x="11039" y="16569"/>
                    <a:pt x="11163" y="16554"/>
                    <a:pt x="11284" y="16530"/>
                  </a:cubicBezTo>
                  <a:lnTo>
                    <a:pt x="11421" y="4676"/>
                  </a:lnTo>
                  <a:cubicBezTo>
                    <a:pt x="11301" y="4648"/>
                    <a:pt x="11177" y="4632"/>
                    <a:pt x="11047" y="4630"/>
                  </a:cubicBezTo>
                  <a:cubicBezTo>
                    <a:pt x="10792" y="4625"/>
                    <a:pt x="10556" y="4674"/>
                    <a:pt x="10332" y="4767"/>
                  </a:cubicBezTo>
                  <a:lnTo>
                    <a:pt x="10199" y="16402"/>
                  </a:lnTo>
                  <a:close/>
                  <a:moveTo>
                    <a:pt x="12440" y="16292"/>
                  </a:moveTo>
                  <a:cubicBezTo>
                    <a:pt x="12866" y="15783"/>
                    <a:pt x="13237" y="15074"/>
                    <a:pt x="13587" y="14220"/>
                  </a:cubicBezTo>
                  <a:lnTo>
                    <a:pt x="13653" y="7866"/>
                  </a:lnTo>
                  <a:cubicBezTo>
                    <a:pt x="13321" y="6994"/>
                    <a:pt x="12964" y="6269"/>
                    <a:pt x="12548" y="5739"/>
                  </a:cubicBezTo>
                  <a:lnTo>
                    <a:pt x="12440" y="16292"/>
                  </a:lnTo>
                  <a:close/>
                  <a:moveTo>
                    <a:pt x="18109" y="13000"/>
                  </a:moveTo>
                  <a:cubicBezTo>
                    <a:pt x="18420" y="13890"/>
                    <a:pt x="18742" y="14650"/>
                    <a:pt x="19110" y="15228"/>
                  </a:cubicBezTo>
                  <a:lnTo>
                    <a:pt x="19115" y="6949"/>
                  </a:lnTo>
                  <a:cubicBezTo>
                    <a:pt x="18746" y="7587"/>
                    <a:pt x="18420" y="8402"/>
                    <a:pt x="18109" y="9342"/>
                  </a:cubicBezTo>
                  <a:lnTo>
                    <a:pt x="18109" y="13000"/>
                  </a:lnTo>
                  <a:close/>
                  <a:moveTo>
                    <a:pt x="20436" y="16503"/>
                  </a:moveTo>
                  <a:cubicBezTo>
                    <a:pt x="20751" y="16735"/>
                    <a:pt x="21099" y="16863"/>
                    <a:pt x="21492" y="16860"/>
                  </a:cubicBezTo>
                  <a:lnTo>
                    <a:pt x="21546" y="5272"/>
                  </a:lnTo>
                  <a:cubicBezTo>
                    <a:pt x="21153" y="5289"/>
                    <a:pt x="20803" y="5437"/>
                    <a:pt x="20486" y="5684"/>
                  </a:cubicBezTo>
                  <a:cubicBezTo>
                    <a:pt x="20486" y="5684"/>
                    <a:pt x="20436" y="16503"/>
                    <a:pt x="20436" y="165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3" name="Shape 10420">
              <a:extLst>
                <a:ext uri="{FF2B5EF4-FFF2-40B4-BE49-F238E27FC236}">
                  <a16:creationId xmlns:a16="http://schemas.microsoft.com/office/drawing/2014/main" id="{D6DF74E1-5BF3-77FF-E119-B211345E0B53}"/>
                </a:ext>
              </a:extLst>
            </p:cNvPr>
            <p:cNvSpPr/>
            <p:nvPr/>
          </p:nvSpPr>
          <p:spPr>
            <a:xfrm>
              <a:off x="20962861" y="13425299"/>
              <a:ext cx="410124" cy="29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4" name="Shape 10421">
              <a:extLst>
                <a:ext uri="{FF2B5EF4-FFF2-40B4-BE49-F238E27FC236}">
                  <a16:creationId xmlns:a16="http://schemas.microsoft.com/office/drawing/2014/main" id="{E6720B35-F778-3605-93C2-2105E42E1366}"/>
                </a:ext>
              </a:extLst>
            </p:cNvPr>
            <p:cNvSpPr/>
            <p:nvPr/>
          </p:nvSpPr>
          <p:spPr>
            <a:xfrm>
              <a:off x="17299512" y="11350027"/>
              <a:ext cx="844727" cy="1120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83" h="21600" extrusionOk="0">
                  <a:moveTo>
                    <a:pt x="4487" y="2661"/>
                  </a:moveTo>
                  <a:cubicBezTo>
                    <a:pt x="6041" y="1951"/>
                    <a:pt x="7888" y="1570"/>
                    <a:pt x="9828" y="1650"/>
                  </a:cubicBezTo>
                  <a:cubicBezTo>
                    <a:pt x="12550" y="1762"/>
                    <a:pt x="15032" y="2810"/>
                    <a:pt x="16637" y="4507"/>
                  </a:cubicBezTo>
                  <a:cubicBezTo>
                    <a:pt x="17954" y="5855"/>
                    <a:pt x="18616" y="7507"/>
                    <a:pt x="18498" y="9204"/>
                  </a:cubicBezTo>
                  <a:cubicBezTo>
                    <a:pt x="18319" y="11771"/>
                    <a:pt x="16441" y="14049"/>
                    <a:pt x="13531" y="15243"/>
                  </a:cubicBezTo>
                  <a:cubicBezTo>
                    <a:pt x="7170" y="17652"/>
                    <a:pt x="-219" y="13941"/>
                    <a:pt x="5" y="8450"/>
                  </a:cubicBezTo>
                  <a:cubicBezTo>
                    <a:pt x="107" y="5959"/>
                    <a:pt x="1897" y="3846"/>
                    <a:pt x="4487" y="2661"/>
                  </a:cubicBezTo>
                  <a:close/>
                  <a:moveTo>
                    <a:pt x="11927" y="0"/>
                  </a:moveTo>
                  <a:cubicBezTo>
                    <a:pt x="14972" y="550"/>
                    <a:pt x="17565" y="1989"/>
                    <a:pt x="19217" y="4049"/>
                  </a:cubicBezTo>
                  <a:cubicBezTo>
                    <a:pt x="20869" y="6108"/>
                    <a:pt x="21381" y="8545"/>
                    <a:pt x="20673" y="10908"/>
                  </a:cubicBezTo>
                  <a:cubicBezTo>
                    <a:pt x="19872" y="13581"/>
                    <a:pt x="17567" y="15755"/>
                    <a:pt x="14558" y="16945"/>
                  </a:cubicBezTo>
                  <a:cubicBezTo>
                    <a:pt x="13956" y="17183"/>
                    <a:pt x="13322" y="17384"/>
                    <a:pt x="12670" y="17539"/>
                  </a:cubicBezTo>
                  <a:lnTo>
                    <a:pt x="13689" y="19091"/>
                  </a:lnTo>
                  <a:lnTo>
                    <a:pt x="16552" y="17959"/>
                  </a:lnTo>
                  <a:lnTo>
                    <a:pt x="17260" y="19038"/>
                  </a:lnTo>
                  <a:lnTo>
                    <a:pt x="10780" y="21600"/>
                  </a:lnTo>
                  <a:lnTo>
                    <a:pt x="10072" y="20522"/>
                  </a:lnTo>
                  <a:lnTo>
                    <a:pt x="12300" y="19641"/>
                  </a:lnTo>
                  <a:lnTo>
                    <a:pt x="11104" y="17819"/>
                  </a:lnTo>
                  <a:cubicBezTo>
                    <a:pt x="10775" y="17860"/>
                    <a:pt x="10443" y="17889"/>
                    <a:pt x="10107" y="17909"/>
                  </a:cubicBezTo>
                  <a:cubicBezTo>
                    <a:pt x="9771" y="17928"/>
                    <a:pt x="9432" y="17928"/>
                    <a:pt x="9091" y="17924"/>
                  </a:cubicBezTo>
                  <a:lnTo>
                    <a:pt x="9115" y="16720"/>
                  </a:lnTo>
                  <a:cubicBezTo>
                    <a:pt x="13857" y="16783"/>
                    <a:pt x="18085" y="14219"/>
                    <a:pt x="19161" y="10628"/>
                  </a:cubicBezTo>
                  <a:cubicBezTo>
                    <a:pt x="19775" y="8580"/>
                    <a:pt x="19321" y="6477"/>
                    <a:pt x="17889" y="4691"/>
                  </a:cubicBezTo>
                  <a:cubicBezTo>
                    <a:pt x="16457" y="2906"/>
                    <a:pt x="14223" y="1654"/>
                    <a:pt x="11584" y="1178"/>
                  </a:cubicBezTo>
                  <a:lnTo>
                    <a:pt x="11927" y="0"/>
                  </a:lnTo>
                  <a:close/>
                  <a:moveTo>
                    <a:pt x="5394" y="3239"/>
                  </a:moveTo>
                  <a:cubicBezTo>
                    <a:pt x="4971" y="3418"/>
                    <a:pt x="4569" y="3631"/>
                    <a:pt x="4192" y="3867"/>
                  </a:cubicBezTo>
                  <a:cubicBezTo>
                    <a:pt x="4430" y="4003"/>
                    <a:pt x="4673" y="4128"/>
                    <a:pt x="4923" y="4245"/>
                  </a:cubicBezTo>
                  <a:cubicBezTo>
                    <a:pt x="5174" y="4362"/>
                    <a:pt x="5435" y="4472"/>
                    <a:pt x="5696" y="4572"/>
                  </a:cubicBezTo>
                  <a:cubicBezTo>
                    <a:pt x="5840" y="4267"/>
                    <a:pt x="6003" y="3965"/>
                    <a:pt x="6174" y="3669"/>
                  </a:cubicBezTo>
                  <a:cubicBezTo>
                    <a:pt x="6345" y="3372"/>
                    <a:pt x="6521" y="3084"/>
                    <a:pt x="6719" y="2797"/>
                  </a:cubicBezTo>
                  <a:cubicBezTo>
                    <a:pt x="6262" y="2917"/>
                    <a:pt x="5818" y="3060"/>
                    <a:pt x="5394" y="3239"/>
                  </a:cubicBezTo>
                  <a:close/>
                  <a:moveTo>
                    <a:pt x="8111" y="2528"/>
                  </a:moveTo>
                  <a:cubicBezTo>
                    <a:pt x="7815" y="2902"/>
                    <a:pt x="7543" y="3287"/>
                    <a:pt x="7298" y="3681"/>
                  </a:cubicBezTo>
                  <a:cubicBezTo>
                    <a:pt x="7054" y="4074"/>
                    <a:pt x="6836" y="4477"/>
                    <a:pt x="6643" y="4888"/>
                  </a:cubicBezTo>
                  <a:cubicBezTo>
                    <a:pt x="7029" y="4999"/>
                    <a:pt x="7434" y="5094"/>
                    <a:pt x="7836" y="5166"/>
                  </a:cubicBezTo>
                  <a:cubicBezTo>
                    <a:pt x="8238" y="5238"/>
                    <a:pt x="8643" y="5293"/>
                    <a:pt x="9058" y="5327"/>
                  </a:cubicBezTo>
                  <a:lnTo>
                    <a:pt x="9258" y="2461"/>
                  </a:lnTo>
                  <a:cubicBezTo>
                    <a:pt x="9068" y="2462"/>
                    <a:pt x="8871" y="2466"/>
                    <a:pt x="8681" y="2478"/>
                  </a:cubicBezTo>
                  <a:cubicBezTo>
                    <a:pt x="8492" y="2490"/>
                    <a:pt x="8298" y="2506"/>
                    <a:pt x="8111" y="2528"/>
                  </a:cubicBezTo>
                  <a:close/>
                  <a:moveTo>
                    <a:pt x="3332" y="4418"/>
                  </a:moveTo>
                  <a:cubicBezTo>
                    <a:pt x="2706" y="4923"/>
                    <a:pt x="2197" y="5495"/>
                    <a:pt x="1822" y="6116"/>
                  </a:cubicBezTo>
                  <a:cubicBezTo>
                    <a:pt x="1446" y="6736"/>
                    <a:pt x="1199" y="7397"/>
                    <a:pt x="1096" y="8089"/>
                  </a:cubicBezTo>
                  <a:lnTo>
                    <a:pt x="4650" y="8241"/>
                  </a:lnTo>
                  <a:cubicBezTo>
                    <a:pt x="4701" y="7753"/>
                    <a:pt x="4783" y="7263"/>
                    <a:pt x="4900" y="6783"/>
                  </a:cubicBezTo>
                  <a:cubicBezTo>
                    <a:pt x="5017" y="6305"/>
                    <a:pt x="5162" y="5834"/>
                    <a:pt x="5343" y="5367"/>
                  </a:cubicBezTo>
                  <a:cubicBezTo>
                    <a:pt x="4988" y="5238"/>
                    <a:pt x="4643" y="5093"/>
                    <a:pt x="4305" y="4935"/>
                  </a:cubicBezTo>
                  <a:cubicBezTo>
                    <a:pt x="3967" y="4776"/>
                    <a:pt x="3650" y="4606"/>
                    <a:pt x="3332" y="4418"/>
                  </a:cubicBezTo>
                  <a:close/>
                  <a:moveTo>
                    <a:pt x="10293" y="2496"/>
                  </a:moveTo>
                  <a:lnTo>
                    <a:pt x="10092" y="5362"/>
                  </a:lnTo>
                  <a:cubicBezTo>
                    <a:pt x="10477" y="5359"/>
                    <a:pt x="10864" y="5342"/>
                    <a:pt x="11246" y="5304"/>
                  </a:cubicBezTo>
                  <a:cubicBezTo>
                    <a:pt x="11627" y="5267"/>
                    <a:pt x="12001" y="5211"/>
                    <a:pt x="12374" y="5139"/>
                  </a:cubicBezTo>
                  <a:cubicBezTo>
                    <a:pt x="12236" y="4706"/>
                    <a:pt x="12076" y="4278"/>
                    <a:pt x="11881" y="3859"/>
                  </a:cubicBezTo>
                  <a:cubicBezTo>
                    <a:pt x="11686" y="3439"/>
                    <a:pt x="11470" y="3025"/>
                    <a:pt x="11220" y="2622"/>
                  </a:cubicBezTo>
                  <a:cubicBezTo>
                    <a:pt x="11069" y="2594"/>
                    <a:pt x="10904" y="2570"/>
                    <a:pt x="10750" y="2550"/>
                  </a:cubicBezTo>
                  <a:cubicBezTo>
                    <a:pt x="10596" y="2530"/>
                    <a:pt x="10449" y="2511"/>
                    <a:pt x="10293" y="2496"/>
                  </a:cubicBezTo>
                  <a:close/>
                  <a:moveTo>
                    <a:pt x="12546" y="2964"/>
                  </a:moveTo>
                  <a:cubicBezTo>
                    <a:pt x="12714" y="3280"/>
                    <a:pt x="12868" y="3593"/>
                    <a:pt x="13006" y="3918"/>
                  </a:cubicBezTo>
                  <a:cubicBezTo>
                    <a:pt x="13143" y="4242"/>
                    <a:pt x="13264" y="4578"/>
                    <a:pt x="13370" y="4909"/>
                  </a:cubicBezTo>
                  <a:cubicBezTo>
                    <a:pt x="13667" y="4827"/>
                    <a:pt x="13966" y="4724"/>
                    <a:pt x="14251" y="4619"/>
                  </a:cubicBezTo>
                  <a:cubicBezTo>
                    <a:pt x="14537" y="4515"/>
                    <a:pt x="14810" y="4404"/>
                    <a:pt x="15083" y="4279"/>
                  </a:cubicBezTo>
                  <a:cubicBezTo>
                    <a:pt x="14713" y="3995"/>
                    <a:pt x="14316" y="3740"/>
                    <a:pt x="13892" y="3520"/>
                  </a:cubicBezTo>
                  <a:cubicBezTo>
                    <a:pt x="13467" y="3300"/>
                    <a:pt x="13014" y="3118"/>
                    <a:pt x="12546" y="2964"/>
                  </a:cubicBezTo>
                  <a:close/>
                  <a:moveTo>
                    <a:pt x="6314" y="5674"/>
                  </a:moveTo>
                  <a:cubicBezTo>
                    <a:pt x="6153" y="6098"/>
                    <a:pt x="6029" y="6530"/>
                    <a:pt x="5924" y="6964"/>
                  </a:cubicBezTo>
                  <a:cubicBezTo>
                    <a:pt x="5819" y="7399"/>
                    <a:pt x="5732" y="7834"/>
                    <a:pt x="5684" y="8277"/>
                  </a:cubicBezTo>
                  <a:lnTo>
                    <a:pt x="8848" y="8407"/>
                  </a:lnTo>
                  <a:lnTo>
                    <a:pt x="9000" y="6134"/>
                  </a:lnTo>
                  <a:cubicBezTo>
                    <a:pt x="8537" y="6101"/>
                    <a:pt x="8088" y="6045"/>
                    <a:pt x="7639" y="5969"/>
                  </a:cubicBezTo>
                  <a:cubicBezTo>
                    <a:pt x="7191" y="5894"/>
                    <a:pt x="6744" y="5793"/>
                    <a:pt x="6314" y="5674"/>
                  </a:cubicBezTo>
                  <a:close/>
                  <a:moveTo>
                    <a:pt x="1037" y="8896"/>
                  </a:moveTo>
                  <a:cubicBezTo>
                    <a:pt x="1047" y="9594"/>
                    <a:pt x="1206" y="10280"/>
                    <a:pt x="1496" y="10928"/>
                  </a:cubicBezTo>
                  <a:cubicBezTo>
                    <a:pt x="1786" y="11576"/>
                    <a:pt x="2210" y="12192"/>
                    <a:pt x="2764" y="12745"/>
                  </a:cubicBezTo>
                  <a:cubicBezTo>
                    <a:pt x="3007" y="12630"/>
                    <a:pt x="3260" y="12514"/>
                    <a:pt x="3512" y="12414"/>
                  </a:cubicBezTo>
                  <a:cubicBezTo>
                    <a:pt x="3964" y="12235"/>
                    <a:pt x="4426" y="12086"/>
                    <a:pt x="4903" y="11958"/>
                  </a:cubicBezTo>
                  <a:cubicBezTo>
                    <a:pt x="4786" y="11479"/>
                    <a:pt x="4700" y="10999"/>
                    <a:pt x="4648" y="10513"/>
                  </a:cubicBezTo>
                  <a:cubicBezTo>
                    <a:pt x="4597" y="10027"/>
                    <a:pt x="4589" y="9533"/>
                    <a:pt x="4604" y="9043"/>
                  </a:cubicBezTo>
                  <a:lnTo>
                    <a:pt x="1037" y="8896"/>
                  </a:lnTo>
                  <a:close/>
                  <a:moveTo>
                    <a:pt x="10034" y="6170"/>
                  </a:moveTo>
                  <a:lnTo>
                    <a:pt x="9888" y="8452"/>
                  </a:lnTo>
                  <a:lnTo>
                    <a:pt x="12877" y="8570"/>
                  </a:lnTo>
                  <a:cubicBezTo>
                    <a:pt x="12889" y="8129"/>
                    <a:pt x="12873" y="7693"/>
                    <a:pt x="12828" y="7255"/>
                  </a:cubicBezTo>
                  <a:cubicBezTo>
                    <a:pt x="12783" y="6817"/>
                    <a:pt x="12706" y="6382"/>
                    <a:pt x="12605" y="5950"/>
                  </a:cubicBezTo>
                  <a:cubicBezTo>
                    <a:pt x="12185" y="6026"/>
                    <a:pt x="11754" y="6078"/>
                    <a:pt x="11326" y="6116"/>
                  </a:cubicBezTo>
                  <a:cubicBezTo>
                    <a:pt x="10897" y="6154"/>
                    <a:pt x="10465" y="6172"/>
                    <a:pt x="10034" y="6170"/>
                  </a:cubicBezTo>
                  <a:close/>
                  <a:moveTo>
                    <a:pt x="13607" y="5729"/>
                  </a:moveTo>
                  <a:cubicBezTo>
                    <a:pt x="13722" y="6204"/>
                    <a:pt x="13804" y="6683"/>
                    <a:pt x="13855" y="7165"/>
                  </a:cubicBezTo>
                  <a:cubicBezTo>
                    <a:pt x="13906" y="7647"/>
                    <a:pt x="13932" y="8129"/>
                    <a:pt x="13917" y="8615"/>
                  </a:cubicBezTo>
                  <a:lnTo>
                    <a:pt x="17466" y="8758"/>
                  </a:lnTo>
                  <a:cubicBezTo>
                    <a:pt x="17456" y="8067"/>
                    <a:pt x="17305" y="7387"/>
                    <a:pt x="17019" y="6745"/>
                  </a:cubicBezTo>
                  <a:cubicBezTo>
                    <a:pt x="16733" y="6102"/>
                    <a:pt x="16308" y="5496"/>
                    <a:pt x="15763" y="4946"/>
                  </a:cubicBezTo>
                  <a:cubicBezTo>
                    <a:pt x="15538" y="5052"/>
                    <a:pt x="15319" y="5157"/>
                    <a:pt x="15087" y="5249"/>
                  </a:cubicBezTo>
                  <a:cubicBezTo>
                    <a:pt x="14848" y="5343"/>
                    <a:pt x="14597" y="5425"/>
                    <a:pt x="14350" y="5505"/>
                  </a:cubicBezTo>
                  <a:cubicBezTo>
                    <a:pt x="14104" y="5585"/>
                    <a:pt x="13859" y="5663"/>
                    <a:pt x="13607" y="5729"/>
                  </a:cubicBezTo>
                  <a:close/>
                  <a:moveTo>
                    <a:pt x="5626" y="9084"/>
                  </a:moveTo>
                  <a:cubicBezTo>
                    <a:pt x="5614" y="9529"/>
                    <a:pt x="5641" y="9977"/>
                    <a:pt x="5687" y="10418"/>
                  </a:cubicBezTo>
                  <a:cubicBezTo>
                    <a:pt x="5733" y="10859"/>
                    <a:pt x="5801" y="11302"/>
                    <a:pt x="5904" y="11737"/>
                  </a:cubicBezTo>
                  <a:cubicBezTo>
                    <a:pt x="6351" y="11653"/>
                    <a:pt x="6799" y="11583"/>
                    <a:pt x="7255" y="11543"/>
                  </a:cubicBezTo>
                  <a:cubicBezTo>
                    <a:pt x="7711" y="11502"/>
                    <a:pt x="8176" y="11483"/>
                    <a:pt x="8637" y="11488"/>
                  </a:cubicBezTo>
                  <a:lnTo>
                    <a:pt x="8789" y="9215"/>
                  </a:lnTo>
                  <a:lnTo>
                    <a:pt x="5626" y="9084"/>
                  </a:lnTo>
                  <a:close/>
                  <a:moveTo>
                    <a:pt x="9830" y="9260"/>
                  </a:moveTo>
                  <a:lnTo>
                    <a:pt x="9678" y="11533"/>
                  </a:lnTo>
                  <a:cubicBezTo>
                    <a:pt x="10111" y="11566"/>
                    <a:pt x="10539" y="11622"/>
                    <a:pt x="10960" y="11693"/>
                  </a:cubicBezTo>
                  <a:cubicBezTo>
                    <a:pt x="11380" y="11765"/>
                    <a:pt x="11789" y="11857"/>
                    <a:pt x="12195" y="11966"/>
                  </a:cubicBezTo>
                  <a:cubicBezTo>
                    <a:pt x="12354" y="11544"/>
                    <a:pt x="12487" y="11117"/>
                    <a:pt x="12591" y="10685"/>
                  </a:cubicBezTo>
                  <a:cubicBezTo>
                    <a:pt x="12695" y="10253"/>
                    <a:pt x="12771" y="9818"/>
                    <a:pt x="12819" y="9378"/>
                  </a:cubicBezTo>
                  <a:lnTo>
                    <a:pt x="9830" y="9260"/>
                  </a:lnTo>
                  <a:close/>
                  <a:moveTo>
                    <a:pt x="4330" y="13039"/>
                  </a:moveTo>
                  <a:cubicBezTo>
                    <a:pt x="4065" y="13135"/>
                    <a:pt x="3812" y="13241"/>
                    <a:pt x="3558" y="13356"/>
                  </a:cubicBezTo>
                  <a:cubicBezTo>
                    <a:pt x="3906" y="13626"/>
                    <a:pt x="4274" y="13873"/>
                    <a:pt x="4671" y="14087"/>
                  </a:cubicBezTo>
                  <a:cubicBezTo>
                    <a:pt x="5068" y="14300"/>
                    <a:pt x="5484" y="14479"/>
                    <a:pt x="5921" y="14635"/>
                  </a:cubicBezTo>
                  <a:cubicBezTo>
                    <a:pt x="5762" y="14333"/>
                    <a:pt x="5616" y="14028"/>
                    <a:pt x="5485" y="13718"/>
                  </a:cubicBezTo>
                  <a:cubicBezTo>
                    <a:pt x="5354" y="13409"/>
                    <a:pt x="5242" y="13093"/>
                    <a:pt x="5139" y="12778"/>
                  </a:cubicBezTo>
                  <a:cubicBezTo>
                    <a:pt x="4865" y="12856"/>
                    <a:pt x="4595" y="12943"/>
                    <a:pt x="4330" y="13039"/>
                  </a:cubicBezTo>
                  <a:close/>
                  <a:moveTo>
                    <a:pt x="13859" y="9423"/>
                  </a:moveTo>
                  <a:cubicBezTo>
                    <a:pt x="13808" y="9907"/>
                    <a:pt x="13724" y="10381"/>
                    <a:pt x="13609" y="10857"/>
                  </a:cubicBezTo>
                  <a:cubicBezTo>
                    <a:pt x="13493" y="11332"/>
                    <a:pt x="13344" y="11810"/>
                    <a:pt x="13166" y="12273"/>
                  </a:cubicBezTo>
                  <a:cubicBezTo>
                    <a:pt x="13524" y="12401"/>
                    <a:pt x="13875" y="12542"/>
                    <a:pt x="14216" y="12701"/>
                  </a:cubicBezTo>
                  <a:cubicBezTo>
                    <a:pt x="14556" y="12859"/>
                    <a:pt x="14886" y="13034"/>
                    <a:pt x="15207" y="13222"/>
                  </a:cubicBezTo>
                  <a:cubicBezTo>
                    <a:pt x="15824" y="12719"/>
                    <a:pt x="16322" y="12150"/>
                    <a:pt x="16693" y="11534"/>
                  </a:cubicBezTo>
                  <a:cubicBezTo>
                    <a:pt x="17065" y="10917"/>
                    <a:pt x="17305" y="10252"/>
                    <a:pt x="17407" y="9565"/>
                  </a:cubicBezTo>
                  <a:lnTo>
                    <a:pt x="13859" y="9423"/>
                  </a:lnTo>
                  <a:close/>
                  <a:moveTo>
                    <a:pt x="6129" y="12538"/>
                  </a:moveTo>
                  <a:cubicBezTo>
                    <a:pt x="6265" y="12963"/>
                    <a:pt x="6431" y="13384"/>
                    <a:pt x="6622" y="13795"/>
                  </a:cubicBezTo>
                  <a:cubicBezTo>
                    <a:pt x="6812" y="14207"/>
                    <a:pt x="7039" y="14613"/>
                    <a:pt x="7283" y="15009"/>
                  </a:cubicBezTo>
                  <a:cubicBezTo>
                    <a:pt x="7466" y="15045"/>
                    <a:pt x="7639" y="15073"/>
                    <a:pt x="7825" y="15099"/>
                  </a:cubicBezTo>
                  <a:cubicBezTo>
                    <a:pt x="8012" y="15126"/>
                    <a:pt x="8207" y="15149"/>
                    <a:pt x="8397" y="15166"/>
                  </a:cubicBezTo>
                  <a:lnTo>
                    <a:pt x="8585" y="12305"/>
                  </a:lnTo>
                  <a:cubicBezTo>
                    <a:pt x="8171" y="12305"/>
                    <a:pt x="7764" y="12319"/>
                    <a:pt x="7353" y="12359"/>
                  </a:cubicBezTo>
                  <a:cubicBezTo>
                    <a:pt x="6944" y="12398"/>
                    <a:pt x="6529" y="12460"/>
                    <a:pt x="6129" y="12538"/>
                  </a:cubicBezTo>
                  <a:close/>
                  <a:moveTo>
                    <a:pt x="9626" y="12350"/>
                  </a:moveTo>
                  <a:lnTo>
                    <a:pt x="9425" y="15216"/>
                  </a:lnTo>
                  <a:cubicBezTo>
                    <a:pt x="9582" y="15214"/>
                    <a:pt x="9737" y="15203"/>
                    <a:pt x="9894" y="15194"/>
                  </a:cubicBezTo>
                  <a:cubicBezTo>
                    <a:pt x="10050" y="15186"/>
                    <a:pt x="10213" y="15175"/>
                    <a:pt x="10368" y="15159"/>
                  </a:cubicBezTo>
                  <a:cubicBezTo>
                    <a:pt x="10671" y="14778"/>
                    <a:pt x="10949" y="14389"/>
                    <a:pt x="11199" y="13988"/>
                  </a:cubicBezTo>
                  <a:cubicBezTo>
                    <a:pt x="11449" y="13586"/>
                    <a:pt x="11670" y="13171"/>
                    <a:pt x="11866" y="12752"/>
                  </a:cubicBezTo>
                  <a:cubicBezTo>
                    <a:pt x="11505" y="12651"/>
                    <a:pt x="11137" y="12565"/>
                    <a:pt x="10763" y="12497"/>
                  </a:cubicBezTo>
                  <a:cubicBezTo>
                    <a:pt x="10389" y="12429"/>
                    <a:pt x="10011" y="12384"/>
                    <a:pt x="9626" y="12350"/>
                  </a:cubicBezTo>
                  <a:close/>
                  <a:moveTo>
                    <a:pt x="12825" y="13064"/>
                  </a:moveTo>
                  <a:cubicBezTo>
                    <a:pt x="12674" y="13385"/>
                    <a:pt x="12510" y="13697"/>
                    <a:pt x="12329" y="14009"/>
                  </a:cubicBezTo>
                  <a:cubicBezTo>
                    <a:pt x="12148" y="14321"/>
                    <a:pt x="11954" y="14631"/>
                    <a:pt x="11743" y="14932"/>
                  </a:cubicBezTo>
                  <a:cubicBezTo>
                    <a:pt x="12192" y="14825"/>
                    <a:pt x="12634" y="14684"/>
                    <a:pt x="13055" y="14518"/>
                  </a:cubicBezTo>
                  <a:cubicBezTo>
                    <a:pt x="13547" y="14324"/>
                    <a:pt x="14011" y="14095"/>
                    <a:pt x="14443" y="13829"/>
                  </a:cubicBezTo>
                  <a:cubicBezTo>
                    <a:pt x="14187" y="13681"/>
                    <a:pt x="13927" y="13541"/>
                    <a:pt x="13658" y="13413"/>
                  </a:cubicBezTo>
                  <a:cubicBezTo>
                    <a:pt x="13389" y="13285"/>
                    <a:pt x="13107" y="13170"/>
                    <a:pt x="12825" y="1306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5" name="Shape 10422">
              <a:extLst>
                <a:ext uri="{FF2B5EF4-FFF2-40B4-BE49-F238E27FC236}">
                  <a16:creationId xmlns:a16="http://schemas.microsoft.com/office/drawing/2014/main" id="{D9C1B46E-5498-4755-8094-0997742C560A}"/>
                </a:ext>
              </a:extLst>
            </p:cNvPr>
            <p:cNvSpPr/>
            <p:nvPr/>
          </p:nvSpPr>
          <p:spPr>
            <a:xfrm>
              <a:off x="20005513" y="11848666"/>
              <a:ext cx="466518" cy="539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07" y="15970"/>
                  </a:lnTo>
                  <a:lnTo>
                    <a:pt x="6112" y="19464"/>
                  </a:lnTo>
                  <a:cubicBezTo>
                    <a:pt x="6112" y="19464"/>
                    <a:pt x="0" y="21600"/>
                    <a:pt x="0" y="21600"/>
                  </a:cubicBezTo>
                  <a:close/>
                  <a:moveTo>
                    <a:pt x="6773" y="18782"/>
                  </a:moveTo>
                  <a:lnTo>
                    <a:pt x="1968" y="15288"/>
                  </a:lnTo>
                  <a:lnTo>
                    <a:pt x="13737" y="3150"/>
                  </a:lnTo>
                  <a:lnTo>
                    <a:pt x="18545" y="6642"/>
                  </a:lnTo>
                  <a:cubicBezTo>
                    <a:pt x="18545" y="6642"/>
                    <a:pt x="6773" y="18782"/>
                    <a:pt x="6773" y="18782"/>
                  </a:cubicBezTo>
                  <a:close/>
                  <a:moveTo>
                    <a:pt x="19218" y="5946"/>
                  </a:moveTo>
                  <a:lnTo>
                    <a:pt x="14411" y="2455"/>
                  </a:lnTo>
                  <a:lnTo>
                    <a:pt x="16792" y="0"/>
                  </a:lnTo>
                  <a:lnTo>
                    <a:pt x="21600" y="3492"/>
                  </a:lnTo>
                  <a:cubicBezTo>
                    <a:pt x="21600" y="3492"/>
                    <a:pt x="19218" y="5946"/>
                    <a:pt x="19218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6" name="Shape 10423">
              <a:extLst>
                <a:ext uri="{FF2B5EF4-FFF2-40B4-BE49-F238E27FC236}">
                  <a16:creationId xmlns:a16="http://schemas.microsoft.com/office/drawing/2014/main" id="{62077E76-65C4-BA02-EC82-806371AB39EE}"/>
                </a:ext>
              </a:extLst>
            </p:cNvPr>
            <p:cNvSpPr/>
            <p:nvPr/>
          </p:nvSpPr>
          <p:spPr>
            <a:xfrm>
              <a:off x="20278364" y="10951879"/>
              <a:ext cx="600731" cy="838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7" name="Shape 10424">
              <a:extLst>
                <a:ext uri="{FF2B5EF4-FFF2-40B4-BE49-F238E27FC236}">
                  <a16:creationId xmlns:a16="http://schemas.microsoft.com/office/drawing/2014/main" id="{E55FF1B7-FEF0-5A9F-DFBC-34E7F7B5D167}"/>
                </a:ext>
              </a:extLst>
            </p:cNvPr>
            <p:cNvSpPr/>
            <p:nvPr/>
          </p:nvSpPr>
          <p:spPr>
            <a:xfrm>
              <a:off x="18922347" y="11328122"/>
              <a:ext cx="534330" cy="591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8" name="Shape 10425">
              <a:extLst>
                <a:ext uri="{FF2B5EF4-FFF2-40B4-BE49-F238E27FC236}">
                  <a16:creationId xmlns:a16="http://schemas.microsoft.com/office/drawing/2014/main" id="{30CA0B76-C6B5-701A-70C9-897DD4348220}"/>
                </a:ext>
              </a:extLst>
            </p:cNvPr>
            <p:cNvSpPr/>
            <p:nvPr/>
          </p:nvSpPr>
          <p:spPr>
            <a:xfrm>
              <a:off x="18412450" y="12553817"/>
              <a:ext cx="745366" cy="62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6" y="8645"/>
                  </a:moveTo>
                  <a:cubicBezTo>
                    <a:pt x="12912" y="8819"/>
                    <a:pt x="12183" y="8233"/>
                    <a:pt x="12037" y="7337"/>
                  </a:cubicBezTo>
                  <a:cubicBezTo>
                    <a:pt x="11891" y="6440"/>
                    <a:pt x="12382" y="5571"/>
                    <a:pt x="13136" y="5397"/>
                  </a:cubicBezTo>
                  <a:cubicBezTo>
                    <a:pt x="13888" y="5223"/>
                    <a:pt x="14617" y="5809"/>
                    <a:pt x="14763" y="6705"/>
                  </a:cubicBezTo>
                  <a:cubicBezTo>
                    <a:pt x="14909" y="7602"/>
                    <a:pt x="14418" y="8471"/>
                    <a:pt x="13666" y="8645"/>
                  </a:cubicBezTo>
                  <a:close/>
                  <a:moveTo>
                    <a:pt x="9893" y="16176"/>
                  </a:moveTo>
                  <a:lnTo>
                    <a:pt x="7167" y="16807"/>
                  </a:lnTo>
                  <a:lnTo>
                    <a:pt x="6637" y="13559"/>
                  </a:lnTo>
                  <a:lnTo>
                    <a:pt x="9363" y="12928"/>
                  </a:lnTo>
                  <a:cubicBezTo>
                    <a:pt x="9363" y="12928"/>
                    <a:pt x="9893" y="16176"/>
                    <a:pt x="9893" y="16176"/>
                  </a:cubicBezTo>
                  <a:close/>
                  <a:moveTo>
                    <a:pt x="5604" y="17169"/>
                  </a:moveTo>
                  <a:lnTo>
                    <a:pt x="2878" y="17800"/>
                  </a:lnTo>
                  <a:lnTo>
                    <a:pt x="2348" y="14552"/>
                  </a:lnTo>
                  <a:lnTo>
                    <a:pt x="5074" y="13921"/>
                  </a:lnTo>
                  <a:cubicBezTo>
                    <a:pt x="5074" y="13921"/>
                    <a:pt x="5604" y="17169"/>
                    <a:pt x="5604" y="17169"/>
                  </a:cubicBezTo>
                  <a:close/>
                  <a:moveTo>
                    <a:pt x="12498" y="1492"/>
                  </a:moveTo>
                  <a:lnTo>
                    <a:pt x="7003" y="11626"/>
                  </a:lnTo>
                  <a:lnTo>
                    <a:pt x="694" y="13086"/>
                  </a:lnTo>
                  <a:lnTo>
                    <a:pt x="2084" y="21600"/>
                  </a:lnTo>
                  <a:lnTo>
                    <a:pt x="13469" y="18964"/>
                  </a:lnTo>
                  <a:lnTo>
                    <a:pt x="12369" y="12224"/>
                  </a:lnTo>
                  <a:lnTo>
                    <a:pt x="15993" y="11385"/>
                  </a:lnTo>
                  <a:lnTo>
                    <a:pt x="17093" y="18125"/>
                  </a:lnTo>
                  <a:lnTo>
                    <a:pt x="21600" y="17082"/>
                  </a:lnTo>
                  <a:lnTo>
                    <a:pt x="20219" y="8622"/>
                  </a:lnTo>
                  <a:lnTo>
                    <a:pt x="20832" y="8481"/>
                  </a:lnTo>
                  <a:cubicBezTo>
                    <a:pt x="20832" y="8481"/>
                    <a:pt x="12498" y="1492"/>
                    <a:pt x="12498" y="1492"/>
                  </a:cubicBezTo>
                  <a:close/>
                  <a:moveTo>
                    <a:pt x="20572" y="6974"/>
                  </a:moveTo>
                  <a:lnTo>
                    <a:pt x="20663" y="7533"/>
                  </a:lnTo>
                  <a:lnTo>
                    <a:pt x="12346" y="559"/>
                  </a:lnTo>
                  <a:lnTo>
                    <a:pt x="6626" y="11107"/>
                  </a:lnTo>
                  <a:lnTo>
                    <a:pt x="0" y="12641"/>
                  </a:lnTo>
                  <a:lnTo>
                    <a:pt x="3130" y="6656"/>
                  </a:lnTo>
                  <a:lnTo>
                    <a:pt x="9437" y="5195"/>
                  </a:lnTo>
                  <a:lnTo>
                    <a:pt x="12254" y="0"/>
                  </a:lnTo>
                  <a:cubicBezTo>
                    <a:pt x="12254" y="0"/>
                    <a:pt x="20572" y="6974"/>
                    <a:pt x="20572" y="69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39" name="Shape 10426">
              <a:extLst>
                <a:ext uri="{FF2B5EF4-FFF2-40B4-BE49-F238E27FC236}">
                  <a16:creationId xmlns:a16="http://schemas.microsoft.com/office/drawing/2014/main" id="{FF2DDCD9-5457-7993-1C6D-9C602FB93C42}"/>
                </a:ext>
              </a:extLst>
            </p:cNvPr>
            <p:cNvSpPr/>
            <p:nvPr/>
          </p:nvSpPr>
          <p:spPr>
            <a:xfrm>
              <a:off x="17735944" y="12437854"/>
              <a:ext cx="513456" cy="632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2205" y="0"/>
                  </a:moveTo>
                  <a:cubicBezTo>
                    <a:pt x="11720" y="1"/>
                    <a:pt x="11326" y="320"/>
                    <a:pt x="11326" y="713"/>
                  </a:cubicBezTo>
                  <a:lnTo>
                    <a:pt x="11325" y="2819"/>
                  </a:lnTo>
                  <a:cubicBezTo>
                    <a:pt x="11950" y="2747"/>
                    <a:pt x="12537" y="2740"/>
                    <a:pt x="13081" y="2776"/>
                  </a:cubicBezTo>
                  <a:lnTo>
                    <a:pt x="13083" y="713"/>
                  </a:lnTo>
                  <a:cubicBezTo>
                    <a:pt x="13083" y="320"/>
                    <a:pt x="12690" y="1"/>
                    <a:pt x="12205" y="0"/>
                  </a:cubicBezTo>
                  <a:close/>
                  <a:moveTo>
                    <a:pt x="18280" y="1334"/>
                  </a:moveTo>
                  <a:cubicBezTo>
                    <a:pt x="17859" y="1138"/>
                    <a:pt x="17322" y="1255"/>
                    <a:pt x="17079" y="1596"/>
                  </a:cubicBezTo>
                  <a:lnTo>
                    <a:pt x="15817" y="3366"/>
                  </a:lnTo>
                  <a:cubicBezTo>
                    <a:pt x="16385" y="3577"/>
                    <a:pt x="16889" y="3826"/>
                    <a:pt x="17333" y="4087"/>
                  </a:cubicBezTo>
                  <a:lnTo>
                    <a:pt x="18600" y="2308"/>
                  </a:lnTo>
                  <a:cubicBezTo>
                    <a:pt x="18843" y="1966"/>
                    <a:pt x="18700" y="1531"/>
                    <a:pt x="18280" y="1334"/>
                  </a:cubicBezTo>
                  <a:close/>
                  <a:moveTo>
                    <a:pt x="879" y="9125"/>
                  </a:moveTo>
                  <a:cubicBezTo>
                    <a:pt x="394" y="9126"/>
                    <a:pt x="0" y="9445"/>
                    <a:pt x="0" y="9839"/>
                  </a:cubicBezTo>
                  <a:cubicBezTo>
                    <a:pt x="0" y="10232"/>
                    <a:pt x="393" y="10551"/>
                    <a:pt x="879" y="10551"/>
                  </a:cubicBezTo>
                  <a:lnTo>
                    <a:pt x="3404" y="10550"/>
                  </a:lnTo>
                  <a:cubicBezTo>
                    <a:pt x="3351" y="10107"/>
                    <a:pt x="3343" y="9629"/>
                    <a:pt x="3405" y="9124"/>
                  </a:cubicBezTo>
                  <a:cubicBezTo>
                    <a:pt x="3405" y="9124"/>
                    <a:pt x="879" y="9125"/>
                    <a:pt x="879" y="9125"/>
                  </a:cubicBezTo>
                  <a:close/>
                  <a:moveTo>
                    <a:pt x="2851" y="4649"/>
                  </a:moveTo>
                  <a:cubicBezTo>
                    <a:pt x="2431" y="4453"/>
                    <a:pt x="1894" y="4570"/>
                    <a:pt x="1651" y="4911"/>
                  </a:cubicBezTo>
                  <a:cubicBezTo>
                    <a:pt x="1408" y="5251"/>
                    <a:pt x="1552" y="5687"/>
                    <a:pt x="1973" y="5884"/>
                  </a:cubicBezTo>
                  <a:lnTo>
                    <a:pt x="4171" y="6912"/>
                  </a:lnTo>
                  <a:cubicBezTo>
                    <a:pt x="4408" y="6513"/>
                    <a:pt x="4715" y="6106"/>
                    <a:pt x="5109" y="5706"/>
                  </a:cubicBezTo>
                  <a:cubicBezTo>
                    <a:pt x="5109" y="5706"/>
                    <a:pt x="2851" y="4649"/>
                    <a:pt x="2851" y="4649"/>
                  </a:cubicBezTo>
                  <a:close/>
                  <a:moveTo>
                    <a:pt x="6118" y="1310"/>
                  </a:moveTo>
                  <a:cubicBezTo>
                    <a:pt x="5698" y="1506"/>
                    <a:pt x="5553" y="1942"/>
                    <a:pt x="5795" y="2283"/>
                  </a:cubicBezTo>
                  <a:lnTo>
                    <a:pt x="7150" y="4186"/>
                  </a:lnTo>
                  <a:cubicBezTo>
                    <a:pt x="7326" y="4088"/>
                    <a:pt x="8471" y="3556"/>
                    <a:pt x="8675" y="3478"/>
                  </a:cubicBezTo>
                  <a:lnTo>
                    <a:pt x="7318" y="1570"/>
                  </a:lnTo>
                  <a:cubicBezTo>
                    <a:pt x="7075" y="1229"/>
                    <a:pt x="6538" y="1113"/>
                    <a:pt x="6118" y="1310"/>
                  </a:cubicBezTo>
                  <a:close/>
                  <a:moveTo>
                    <a:pt x="18708" y="6478"/>
                  </a:moveTo>
                  <a:cubicBezTo>
                    <a:pt x="17247" y="4749"/>
                    <a:pt x="13396" y="2259"/>
                    <a:pt x="8417" y="4592"/>
                  </a:cubicBezTo>
                  <a:cubicBezTo>
                    <a:pt x="8416" y="4592"/>
                    <a:pt x="8415" y="4593"/>
                    <a:pt x="8414" y="4593"/>
                  </a:cubicBezTo>
                  <a:cubicBezTo>
                    <a:pt x="8414" y="4593"/>
                    <a:pt x="8413" y="4593"/>
                    <a:pt x="8413" y="4594"/>
                  </a:cubicBezTo>
                  <a:cubicBezTo>
                    <a:pt x="8412" y="4594"/>
                    <a:pt x="8411" y="4594"/>
                    <a:pt x="8411" y="4595"/>
                  </a:cubicBezTo>
                  <a:cubicBezTo>
                    <a:pt x="8410" y="4595"/>
                    <a:pt x="8409" y="4595"/>
                    <a:pt x="8409" y="4596"/>
                  </a:cubicBezTo>
                  <a:cubicBezTo>
                    <a:pt x="3429" y="6929"/>
                    <a:pt x="4160" y="10880"/>
                    <a:pt x="5276" y="12771"/>
                  </a:cubicBezTo>
                  <a:cubicBezTo>
                    <a:pt x="6289" y="14473"/>
                    <a:pt x="8765" y="15342"/>
                    <a:pt x="9094" y="15507"/>
                  </a:cubicBezTo>
                  <a:cubicBezTo>
                    <a:pt x="9630" y="15775"/>
                    <a:pt x="12317" y="16498"/>
                    <a:pt x="13014" y="17370"/>
                  </a:cubicBezTo>
                  <a:cubicBezTo>
                    <a:pt x="13975" y="18570"/>
                    <a:pt x="14185" y="18516"/>
                    <a:pt x="15033" y="18314"/>
                  </a:cubicBezTo>
                  <a:cubicBezTo>
                    <a:pt x="15896" y="18109"/>
                    <a:pt x="19095" y="16611"/>
                    <a:pt x="19745" y="16106"/>
                  </a:cubicBezTo>
                  <a:cubicBezTo>
                    <a:pt x="20384" y="15611"/>
                    <a:pt x="20547" y="15491"/>
                    <a:pt x="19747" y="14216"/>
                  </a:cubicBezTo>
                  <a:cubicBezTo>
                    <a:pt x="19165" y="13290"/>
                    <a:pt x="19737" y="11040"/>
                    <a:pt x="19718" y="10529"/>
                  </a:cubicBezTo>
                  <a:cubicBezTo>
                    <a:pt x="19707" y="10216"/>
                    <a:pt x="20017" y="8041"/>
                    <a:pt x="18708" y="6478"/>
                  </a:cubicBezTo>
                  <a:close/>
                  <a:moveTo>
                    <a:pt x="21272" y="17648"/>
                  </a:moveTo>
                  <a:cubicBezTo>
                    <a:pt x="21133" y="17452"/>
                    <a:pt x="20824" y="17385"/>
                    <a:pt x="20583" y="17498"/>
                  </a:cubicBezTo>
                  <a:lnTo>
                    <a:pt x="16099" y="19599"/>
                  </a:lnTo>
                  <a:cubicBezTo>
                    <a:pt x="15858" y="19712"/>
                    <a:pt x="15775" y="19962"/>
                    <a:pt x="15914" y="20158"/>
                  </a:cubicBezTo>
                  <a:lnTo>
                    <a:pt x="15914" y="20158"/>
                  </a:lnTo>
                  <a:cubicBezTo>
                    <a:pt x="16053" y="20353"/>
                    <a:pt x="16361" y="20420"/>
                    <a:pt x="16603" y="20307"/>
                  </a:cubicBezTo>
                  <a:lnTo>
                    <a:pt x="21087" y="18206"/>
                  </a:lnTo>
                  <a:cubicBezTo>
                    <a:pt x="21328" y="18093"/>
                    <a:pt x="21411" y="17843"/>
                    <a:pt x="21272" y="17648"/>
                  </a:cubicBezTo>
                  <a:cubicBezTo>
                    <a:pt x="21272" y="17648"/>
                    <a:pt x="21272" y="17648"/>
                    <a:pt x="21272" y="17648"/>
                  </a:cubicBezTo>
                  <a:close/>
                  <a:moveTo>
                    <a:pt x="20584" y="16680"/>
                  </a:moveTo>
                  <a:cubicBezTo>
                    <a:pt x="20445" y="16485"/>
                    <a:pt x="20136" y="16418"/>
                    <a:pt x="19895" y="16531"/>
                  </a:cubicBezTo>
                  <a:lnTo>
                    <a:pt x="15411" y="18632"/>
                  </a:lnTo>
                  <a:cubicBezTo>
                    <a:pt x="15170" y="18745"/>
                    <a:pt x="15087" y="18995"/>
                    <a:pt x="15226" y="19190"/>
                  </a:cubicBezTo>
                  <a:lnTo>
                    <a:pt x="15226" y="19190"/>
                  </a:lnTo>
                  <a:cubicBezTo>
                    <a:pt x="15365" y="19386"/>
                    <a:pt x="15673" y="19453"/>
                    <a:pt x="15915" y="19340"/>
                  </a:cubicBezTo>
                  <a:lnTo>
                    <a:pt x="20399" y="17239"/>
                  </a:lnTo>
                  <a:cubicBezTo>
                    <a:pt x="20640" y="17126"/>
                    <a:pt x="20723" y="16876"/>
                    <a:pt x="20584" y="16680"/>
                  </a:cubicBezTo>
                  <a:cubicBezTo>
                    <a:pt x="20584" y="16680"/>
                    <a:pt x="20584" y="16680"/>
                    <a:pt x="20584" y="16680"/>
                  </a:cubicBezTo>
                  <a:close/>
                  <a:moveTo>
                    <a:pt x="17079" y="20429"/>
                  </a:moveTo>
                  <a:lnTo>
                    <a:pt x="20979" y="18602"/>
                  </a:lnTo>
                  <a:cubicBezTo>
                    <a:pt x="21600" y="19474"/>
                    <a:pt x="21230" y="20591"/>
                    <a:pt x="20153" y="21095"/>
                  </a:cubicBezTo>
                  <a:cubicBezTo>
                    <a:pt x="19076" y="21600"/>
                    <a:pt x="17700" y="21302"/>
                    <a:pt x="17079" y="204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0" name="Shape 10427">
              <a:extLst>
                <a:ext uri="{FF2B5EF4-FFF2-40B4-BE49-F238E27FC236}">
                  <a16:creationId xmlns:a16="http://schemas.microsoft.com/office/drawing/2014/main" id="{E50AEBC8-9CFD-0021-EAB6-EDE3509A6A37}"/>
                </a:ext>
              </a:extLst>
            </p:cNvPr>
            <p:cNvSpPr/>
            <p:nvPr/>
          </p:nvSpPr>
          <p:spPr>
            <a:xfrm>
              <a:off x="18227288" y="11702041"/>
              <a:ext cx="536497" cy="85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1" name="Shape 10428">
              <a:extLst>
                <a:ext uri="{FF2B5EF4-FFF2-40B4-BE49-F238E27FC236}">
                  <a16:creationId xmlns:a16="http://schemas.microsoft.com/office/drawing/2014/main" id="{4327377B-BA6B-A4A6-C68A-A48040F94D91}"/>
                </a:ext>
              </a:extLst>
            </p:cNvPr>
            <p:cNvSpPr/>
            <p:nvPr/>
          </p:nvSpPr>
          <p:spPr>
            <a:xfrm>
              <a:off x="20222346" y="13053979"/>
              <a:ext cx="570427" cy="640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1254" extrusionOk="0">
                  <a:moveTo>
                    <a:pt x="8090" y="6610"/>
                  </a:moveTo>
                  <a:lnTo>
                    <a:pt x="8090" y="3934"/>
                  </a:lnTo>
                  <a:lnTo>
                    <a:pt x="19378" y="1852"/>
                  </a:lnTo>
                  <a:lnTo>
                    <a:pt x="19378" y="4528"/>
                  </a:lnTo>
                  <a:cubicBezTo>
                    <a:pt x="19378" y="4528"/>
                    <a:pt x="8090" y="6610"/>
                    <a:pt x="8090" y="6610"/>
                  </a:cubicBezTo>
                  <a:close/>
                  <a:moveTo>
                    <a:pt x="21057" y="0"/>
                  </a:moveTo>
                  <a:lnTo>
                    <a:pt x="6411" y="2701"/>
                  </a:lnTo>
                  <a:lnTo>
                    <a:pt x="6411" y="15495"/>
                  </a:lnTo>
                  <a:cubicBezTo>
                    <a:pt x="5363" y="15254"/>
                    <a:pt x="3972" y="15448"/>
                    <a:pt x="2666" y="16104"/>
                  </a:cubicBezTo>
                  <a:cubicBezTo>
                    <a:pt x="567" y="17160"/>
                    <a:pt x="-518" y="19009"/>
                    <a:pt x="244" y="20236"/>
                  </a:cubicBezTo>
                  <a:cubicBezTo>
                    <a:pt x="1005" y="21462"/>
                    <a:pt x="3325" y="21600"/>
                    <a:pt x="5425" y="20544"/>
                  </a:cubicBezTo>
                  <a:cubicBezTo>
                    <a:pt x="7005" y="19749"/>
                    <a:pt x="8010" y="18505"/>
                    <a:pt x="8085" y="17416"/>
                  </a:cubicBezTo>
                  <a:lnTo>
                    <a:pt x="8090" y="17416"/>
                  </a:lnTo>
                  <a:lnTo>
                    <a:pt x="8090" y="8152"/>
                  </a:lnTo>
                  <a:lnTo>
                    <a:pt x="19378" y="6070"/>
                  </a:lnTo>
                  <a:lnTo>
                    <a:pt x="19378" y="10758"/>
                  </a:lnTo>
                  <a:cubicBezTo>
                    <a:pt x="18330" y="10518"/>
                    <a:pt x="16941" y="10712"/>
                    <a:pt x="15636" y="11368"/>
                  </a:cubicBezTo>
                  <a:cubicBezTo>
                    <a:pt x="13536" y="12424"/>
                    <a:pt x="12452" y="14273"/>
                    <a:pt x="13213" y="15499"/>
                  </a:cubicBezTo>
                  <a:cubicBezTo>
                    <a:pt x="13975" y="16725"/>
                    <a:pt x="16295" y="16863"/>
                    <a:pt x="18395" y="15807"/>
                  </a:cubicBezTo>
                  <a:cubicBezTo>
                    <a:pt x="20060" y="14970"/>
                    <a:pt x="21082" y="13635"/>
                    <a:pt x="21056" y="12506"/>
                  </a:cubicBezTo>
                  <a:lnTo>
                    <a:pt x="21057" y="12506"/>
                  </a:lnTo>
                  <a:cubicBezTo>
                    <a:pt x="21057" y="12506"/>
                    <a:pt x="21057" y="0"/>
                    <a:pt x="2105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2" name="Shape 10429">
              <a:extLst>
                <a:ext uri="{FF2B5EF4-FFF2-40B4-BE49-F238E27FC236}">
                  <a16:creationId xmlns:a16="http://schemas.microsoft.com/office/drawing/2014/main" id="{3D3EE4A6-586D-C801-F066-FDBC64CBD62A}"/>
                </a:ext>
              </a:extLst>
            </p:cNvPr>
            <p:cNvSpPr/>
            <p:nvPr/>
          </p:nvSpPr>
          <p:spPr>
            <a:xfrm>
              <a:off x="20917823" y="12545727"/>
              <a:ext cx="387029" cy="553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3" name="Shape 10430">
              <a:extLst>
                <a:ext uri="{FF2B5EF4-FFF2-40B4-BE49-F238E27FC236}">
                  <a16:creationId xmlns:a16="http://schemas.microsoft.com/office/drawing/2014/main" id="{3486C2B7-F915-3025-87F5-EF204D3B20D9}"/>
                </a:ext>
              </a:extLst>
            </p:cNvPr>
            <p:cNvSpPr/>
            <p:nvPr/>
          </p:nvSpPr>
          <p:spPr>
            <a:xfrm>
              <a:off x="15503343" y="5283845"/>
              <a:ext cx="387479" cy="449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64" y="0"/>
                  </a:moveTo>
                  <a:lnTo>
                    <a:pt x="0" y="14712"/>
                  </a:lnTo>
                  <a:lnTo>
                    <a:pt x="12786" y="21600"/>
                  </a:lnTo>
                  <a:lnTo>
                    <a:pt x="21600" y="9440"/>
                  </a:lnTo>
                  <a:lnTo>
                    <a:pt x="20503" y="5300"/>
                  </a:lnTo>
                  <a:lnTo>
                    <a:pt x="10664" y="0"/>
                  </a:lnTo>
                  <a:close/>
                  <a:moveTo>
                    <a:pt x="12273" y="5578"/>
                  </a:moveTo>
                  <a:lnTo>
                    <a:pt x="16930" y="8086"/>
                  </a:lnTo>
                  <a:lnTo>
                    <a:pt x="16635" y="8492"/>
                  </a:lnTo>
                  <a:lnTo>
                    <a:pt x="11979" y="5984"/>
                  </a:lnTo>
                  <a:lnTo>
                    <a:pt x="12273" y="5578"/>
                  </a:lnTo>
                  <a:close/>
                  <a:moveTo>
                    <a:pt x="7043" y="8326"/>
                  </a:moveTo>
                  <a:lnTo>
                    <a:pt x="16357" y="13343"/>
                  </a:lnTo>
                  <a:lnTo>
                    <a:pt x="16071" y="13738"/>
                  </a:lnTo>
                  <a:lnTo>
                    <a:pt x="6757" y="8721"/>
                  </a:lnTo>
                  <a:lnTo>
                    <a:pt x="7043" y="8326"/>
                  </a:lnTo>
                  <a:close/>
                  <a:moveTo>
                    <a:pt x="5596" y="10322"/>
                  </a:moveTo>
                  <a:lnTo>
                    <a:pt x="14910" y="15339"/>
                  </a:lnTo>
                  <a:lnTo>
                    <a:pt x="14616" y="15745"/>
                  </a:lnTo>
                  <a:lnTo>
                    <a:pt x="5302" y="10728"/>
                  </a:lnTo>
                  <a:lnTo>
                    <a:pt x="5596" y="10322"/>
                  </a:lnTo>
                  <a:close/>
                  <a:moveTo>
                    <a:pt x="4150" y="12318"/>
                  </a:moveTo>
                  <a:lnTo>
                    <a:pt x="8807" y="14826"/>
                  </a:lnTo>
                  <a:lnTo>
                    <a:pt x="8512" y="15232"/>
                  </a:lnTo>
                  <a:lnTo>
                    <a:pt x="3856" y="12724"/>
                  </a:lnTo>
                  <a:lnTo>
                    <a:pt x="4150" y="123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4" name="Shape 10431">
              <a:extLst>
                <a:ext uri="{FF2B5EF4-FFF2-40B4-BE49-F238E27FC236}">
                  <a16:creationId xmlns:a16="http://schemas.microsoft.com/office/drawing/2014/main" id="{7A1060E3-D7FE-8E34-4094-8551F7D0BB8A}"/>
                </a:ext>
              </a:extLst>
            </p:cNvPr>
            <p:cNvSpPr/>
            <p:nvPr/>
          </p:nvSpPr>
          <p:spPr>
            <a:xfrm>
              <a:off x="15809852" y="8962276"/>
              <a:ext cx="461009" cy="97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9" y="0"/>
                  </a:moveTo>
                  <a:lnTo>
                    <a:pt x="15512" y="1725"/>
                  </a:lnTo>
                  <a:cubicBezTo>
                    <a:pt x="15654" y="1751"/>
                    <a:pt x="17066" y="2005"/>
                    <a:pt x="17066" y="2005"/>
                  </a:cubicBezTo>
                  <a:lnTo>
                    <a:pt x="16932" y="2169"/>
                  </a:lnTo>
                  <a:lnTo>
                    <a:pt x="15379" y="1889"/>
                  </a:lnTo>
                  <a:lnTo>
                    <a:pt x="14764" y="2643"/>
                  </a:lnTo>
                  <a:cubicBezTo>
                    <a:pt x="14901" y="2667"/>
                    <a:pt x="15906" y="2848"/>
                    <a:pt x="15906" y="2848"/>
                  </a:cubicBezTo>
                  <a:lnTo>
                    <a:pt x="15773" y="3012"/>
                  </a:lnTo>
                  <a:lnTo>
                    <a:pt x="14631" y="2807"/>
                  </a:lnTo>
                  <a:lnTo>
                    <a:pt x="14016" y="3561"/>
                  </a:lnTo>
                  <a:cubicBezTo>
                    <a:pt x="14158" y="3586"/>
                    <a:pt x="15569" y="3841"/>
                    <a:pt x="15569" y="3841"/>
                  </a:cubicBezTo>
                  <a:lnTo>
                    <a:pt x="15436" y="4004"/>
                  </a:lnTo>
                  <a:lnTo>
                    <a:pt x="13883" y="3724"/>
                  </a:lnTo>
                  <a:lnTo>
                    <a:pt x="13267" y="4479"/>
                  </a:lnTo>
                  <a:cubicBezTo>
                    <a:pt x="13404" y="4504"/>
                    <a:pt x="14409" y="4684"/>
                    <a:pt x="14409" y="4684"/>
                  </a:cubicBezTo>
                  <a:lnTo>
                    <a:pt x="14276" y="4848"/>
                  </a:lnTo>
                  <a:lnTo>
                    <a:pt x="13134" y="4643"/>
                  </a:lnTo>
                  <a:lnTo>
                    <a:pt x="12519" y="5397"/>
                  </a:lnTo>
                  <a:cubicBezTo>
                    <a:pt x="12661" y="5422"/>
                    <a:pt x="14072" y="5676"/>
                    <a:pt x="14072" y="5676"/>
                  </a:cubicBezTo>
                  <a:lnTo>
                    <a:pt x="13939" y="5840"/>
                  </a:lnTo>
                  <a:lnTo>
                    <a:pt x="12386" y="5561"/>
                  </a:lnTo>
                  <a:lnTo>
                    <a:pt x="11771" y="6315"/>
                  </a:lnTo>
                  <a:cubicBezTo>
                    <a:pt x="11908" y="6339"/>
                    <a:pt x="12913" y="6520"/>
                    <a:pt x="12913" y="6520"/>
                  </a:cubicBezTo>
                  <a:lnTo>
                    <a:pt x="12780" y="6684"/>
                  </a:lnTo>
                  <a:lnTo>
                    <a:pt x="11638" y="6478"/>
                  </a:lnTo>
                  <a:lnTo>
                    <a:pt x="11023" y="7232"/>
                  </a:lnTo>
                  <a:cubicBezTo>
                    <a:pt x="11164" y="7258"/>
                    <a:pt x="12575" y="7513"/>
                    <a:pt x="12575" y="7513"/>
                  </a:cubicBezTo>
                  <a:lnTo>
                    <a:pt x="12442" y="7677"/>
                  </a:lnTo>
                  <a:lnTo>
                    <a:pt x="10890" y="7396"/>
                  </a:lnTo>
                  <a:lnTo>
                    <a:pt x="10274" y="8151"/>
                  </a:lnTo>
                  <a:cubicBezTo>
                    <a:pt x="10411" y="8176"/>
                    <a:pt x="11416" y="8356"/>
                    <a:pt x="11416" y="8356"/>
                  </a:cubicBezTo>
                  <a:lnTo>
                    <a:pt x="11283" y="8520"/>
                  </a:lnTo>
                  <a:lnTo>
                    <a:pt x="10141" y="8315"/>
                  </a:lnTo>
                  <a:lnTo>
                    <a:pt x="9526" y="9069"/>
                  </a:lnTo>
                  <a:cubicBezTo>
                    <a:pt x="9667" y="9094"/>
                    <a:pt x="11079" y="9348"/>
                    <a:pt x="11079" y="9348"/>
                  </a:cubicBezTo>
                  <a:lnTo>
                    <a:pt x="10946" y="9512"/>
                  </a:lnTo>
                  <a:lnTo>
                    <a:pt x="9392" y="9232"/>
                  </a:lnTo>
                  <a:lnTo>
                    <a:pt x="8778" y="9986"/>
                  </a:lnTo>
                  <a:cubicBezTo>
                    <a:pt x="8914" y="10011"/>
                    <a:pt x="9919" y="10193"/>
                    <a:pt x="9919" y="10193"/>
                  </a:cubicBezTo>
                  <a:lnTo>
                    <a:pt x="9786" y="10355"/>
                  </a:lnTo>
                  <a:lnTo>
                    <a:pt x="8644" y="10150"/>
                  </a:lnTo>
                  <a:lnTo>
                    <a:pt x="8029" y="10905"/>
                  </a:lnTo>
                  <a:cubicBezTo>
                    <a:pt x="8170" y="10930"/>
                    <a:pt x="9582" y="11185"/>
                    <a:pt x="9582" y="11184"/>
                  </a:cubicBezTo>
                  <a:lnTo>
                    <a:pt x="9449" y="11348"/>
                  </a:lnTo>
                  <a:lnTo>
                    <a:pt x="7896" y="11068"/>
                  </a:lnTo>
                  <a:lnTo>
                    <a:pt x="7281" y="11823"/>
                  </a:lnTo>
                  <a:cubicBezTo>
                    <a:pt x="7417" y="11847"/>
                    <a:pt x="8423" y="12028"/>
                    <a:pt x="8423" y="12028"/>
                  </a:cubicBezTo>
                  <a:lnTo>
                    <a:pt x="8289" y="12192"/>
                  </a:lnTo>
                  <a:lnTo>
                    <a:pt x="7147" y="11987"/>
                  </a:lnTo>
                  <a:lnTo>
                    <a:pt x="6533" y="12740"/>
                  </a:lnTo>
                  <a:cubicBezTo>
                    <a:pt x="6674" y="12766"/>
                    <a:pt x="8086" y="13020"/>
                    <a:pt x="8086" y="13020"/>
                  </a:cubicBezTo>
                  <a:lnTo>
                    <a:pt x="7952" y="13184"/>
                  </a:lnTo>
                  <a:lnTo>
                    <a:pt x="6399" y="12904"/>
                  </a:lnTo>
                  <a:lnTo>
                    <a:pt x="5784" y="13659"/>
                  </a:lnTo>
                  <a:cubicBezTo>
                    <a:pt x="5920" y="13684"/>
                    <a:pt x="6926" y="13864"/>
                    <a:pt x="6926" y="13864"/>
                  </a:cubicBezTo>
                  <a:lnTo>
                    <a:pt x="6792" y="14028"/>
                  </a:lnTo>
                  <a:lnTo>
                    <a:pt x="5651" y="13822"/>
                  </a:lnTo>
                  <a:lnTo>
                    <a:pt x="5036" y="14577"/>
                  </a:lnTo>
                  <a:cubicBezTo>
                    <a:pt x="5177" y="14602"/>
                    <a:pt x="6589" y="14856"/>
                    <a:pt x="6589" y="14856"/>
                  </a:cubicBezTo>
                  <a:lnTo>
                    <a:pt x="6455" y="15020"/>
                  </a:lnTo>
                  <a:lnTo>
                    <a:pt x="4902" y="14741"/>
                  </a:lnTo>
                  <a:lnTo>
                    <a:pt x="4288" y="15494"/>
                  </a:lnTo>
                  <a:cubicBezTo>
                    <a:pt x="4424" y="15519"/>
                    <a:pt x="5430" y="15700"/>
                    <a:pt x="5430" y="15700"/>
                  </a:cubicBezTo>
                  <a:lnTo>
                    <a:pt x="5296" y="15863"/>
                  </a:lnTo>
                  <a:lnTo>
                    <a:pt x="4154" y="15658"/>
                  </a:lnTo>
                  <a:lnTo>
                    <a:pt x="3540" y="16412"/>
                  </a:lnTo>
                  <a:cubicBezTo>
                    <a:pt x="3681" y="16437"/>
                    <a:pt x="5093" y="16691"/>
                    <a:pt x="5093" y="16691"/>
                  </a:cubicBezTo>
                  <a:lnTo>
                    <a:pt x="4959" y="16855"/>
                  </a:lnTo>
                  <a:lnTo>
                    <a:pt x="3406" y="16576"/>
                  </a:lnTo>
                  <a:lnTo>
                    <a:pt x="2791" y="17331"/>
                  </a:lnTo>
                  <a:cubicBezTo>
                    <a:pt x="2927" y="17355"/>
                    <a:pt x="3933" y="17536"/>
                    <a:pt x="3933" y="17536"/>
                  </a:cubicBezTo>
                  <a:lnTo>
                    <a:pt x="3799" y="17700"/>
                  </a:lnTo>
                  <a:lnTo>
                    <a:pt x="2658" y="17493"/>
                  </a:lnTo>
                  <a:lnTo>
                    <a:pt x="2042" y="18248"/>
                  </a:lnTo>
                  <a:cubicBezTo>
                    <a:pt x="2184" y="18274"/>
                    <a:pt x="3596" y="18528"/>
                    <a:pt x="3596" y="18528"/>
                  </a:cubicBezTo>
                  <a:lnTo>
                    <a:pt x="3462" y="18692"/>
                  </a:lnTo>
                  <a:lnTo>
                    <a:pt x="1909" y="18412"/>
                  </a:lnTo>
                  <a:lnTo>
                    <a:pt x="1294" y="19166"/>
                  </a:lnTo>
                  <a:cubicBezTo>
                    <a:pt x="1431" y="19191"/>
                    <a:pt x="2436" y="19371"/>
                    <a:pt x="2436" y="19371"/>
                  </a:cubicBezTo>
                  <a:lnTo>
                    <a:pt x="2303" y="19535"/>
                  </a:lnTo>
                  <a:lnTo>
                    <a:pt x="1161" y="19330"/>
                  </a:lnTo>
                  <a:lnTo>
                    <a:pt x="546" y="20084"/>
                  </a:lnTo>
                  <a:cubicBezTo>
                    <a:pt x="688" y="20109"/>
                    <a:pt x="2099" y="20364"/>
                    <a:pt x="2099" y="20364"/>
                  </a:cubicBezTo>
                  <a:lnTo>
                    <a:pt x="1966" y="20527"/>
                  </a:lnTo>
                  <a:lnTo>
                    <a:pt x="413" y="20248"/>
                  </a:lnTo>
                  <a:lnTo>
                    <a:pt x="0" y="20754"/>
                  </a:lnTo>
                  <a:lnTo>
                    <a:pt x="4681" y="21600"/>
                  </a:lnTo>
                  <a:lnTo>
                    <a:pt x="21600" y="846"/>
                  </a:lnTo>
                  <a:lnTo>
                    <a:pt x="16919" y="0"/>
                  </a:lnTo>
                  <a:close/>
                  <a:moveTo>
                    <a:pt x="18807" y="978"/>
                  </a:moveTo>
                  <a:cubicBezTo>
                    <a:pt x="19275" y="1062"/>
                    <a:pt x="19509" y="1308"/>
                    <a:pt x="19330" y="1528"/>
                  </a:cubicBezTo>
                  <a:cubicBezTo>
                    <a:pt x="19151" y="1748"/>
                    <a:pt x="18626" y="1858"/>
                    <a:pt x="18158" y="1774"/>
                  </a:cubicBezTo>
                  <a:cubicBezTo>
                    <a:pt x="17691" y="1689"/>
                    <a:pt x="17457" y="1442"/>
                    <a:pt x="17637" y="1222"/>
                  </a:cubicBezTo>
                  <a:cubicBezTo>
                    <a:pt x="17816" y="1002"/>
                    <a:pt x="18340" y="893"/>
                    <a:pt x="18807" y="97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5" name="Shape 10432">
              <a:extLst>
                <a:ext uri="{FF2B5EF4-FFF2-40B4-BE49-F238E27FC236}">
                  <a16:creationId xmlns:a16="http://schemas.microsoft.com/office/drawing/2014/main" id="{E687C6DB-5984-50D4-C843-B5CE860B1D5D}"/>
                </a:ext>
              </a:extLst>
            </p:cNvPr>
            <p:cNvSpPr/>
            <p:nvPr/>
          </p:nvSpPr>
          <p:spPr>
            <a:xfrm>
              <a:off x="21191605" y="12910829"/>
              <a:ext cx="410124" cy="45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6" name="Shape 10433">
              <a:extLst>
                <a:ext uri="{FF2B5EF4-FFF2-40B4-BE49-F238E27FC236}">
                  <a16:creationId xmlns:a16="http://schemas.microsoft.com/office/drawing/2014/main" id="{0052F458-0422-B40E-95C3-6FAE001A2941}"/>
                </a:ext>
              </a:extLst>
            </p:cNvPr>
            <p:cNvSpPr/>
            <p:nvPr/>
          </p:nvSpPr>
          <p:spPr>
            <a:xfrm>
              <a:off x="19604389" y="11273229"/>
              <a:ext cx="550222" cy="527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8914" y="18801"/>
                  </a:moveTo>
                  <a:lnTo>
                    <a:pt x="4785" y="21600"/>
                  </a:lnTo>
                  <a:lnTo>
                    <a:pt x="4816" y="16426"/>
                  </a:lnTo>
                  <a:cubicBezTo>
                    <a:pt x="4816" y="16426"/>
                    <a:pt x="8914" y="18801"/>
                    <a:pt x="8914" y="18801"/>
                  </a:cubicBezTo>
                  <a:close/>
                  <a:moveTo>
                    <a:pt x="13648" y="9886"/>
                  </a:moveTo>
                  <a:cubicBezTo>
                    <a:pt x="14256" y="10473"/>
                    <a:pt x="14710" y="11017"/>
                    <a:pt x="14897" y="11332"/>
                  </a:cubicBezTo>
                  <a:cubicBezTo>
                    <a:pt x="15850" y="10515"/>
                    <a:pt x="17245" y="10354"/>
                    <a:pt x="18616" y="11148"/>
                  </a:cubicBezTo>
                  <a:cubicBezTo>
                    <a:pt x="20411" y="12189"/>
                    <a:pt x="21595" y="16528"/>
                    <a:pt x="21595" y="16528"/>
                  </a:cubicBezTo>
                  <a:cubicBezTo>
                    <a:pt x="21595" y="16528"/>
                    <a:pt x="21592" y="16527"/>
                    <a:pt x="21588" y="16526"/>
                  </a:cubicBezTo>
                  <a:cubicBezTo>
                    <a:pt x="21592" y="16529"/>
                    <a:pt x="21593" y="16531"/>
                    <a:pt x="21593" y="16531"/>
                  </a:cubicBezTo>
                  <a:cubicBezTo>
                    <a:pt x="21593" y="16531"/>
                    <a:pt x="17444" y="17785"/>
                    <a:pt x="15649" y="16745"/>
                  </a:cubicBezTo>
                  <a:cubicBezTo>
                    <a:pt x="14292" y="15958"/>
                    <a:pt x="13682" y="14654"/>
                    <a:pt x="13824" y="13387"/>
                  </a:cubicBezTo>
                  <a:cubicBezTo>
                    <a:pt x="13475" y="13392"/>
                    <a:pt x="12782" y="13278"/>
                    <a:pt x="11970" y="13046"/>
                  </a:cubicBezTo>
                  <a:lnTo>
                    <a:pt x="9286" y="18101"/>
                  </a:lnTo>
                  <a:lnTo>
                    <a:pt x="5188" y="15725"/>
                  </a:lnTo>
                  <a:lnTo>
                    <a:pt x="7746" y="10909"/>
                  </a:lnTo>
                  <a:cubicBezTo>
                    <a:pt x="5611" y="9358"/>
                    <a:pt x="2500" y="6818"/>
                    <a:pt x="1282" y="5700"/>
                  </a:cubicBezTo>
                  <a:cubicBezTo>
                    <a:pt x="139" y="4651"/>
                    <a:pt x="14" y="4208"/>
                    <a:pt x="8" y="4074"/>
                  </a:cubicBezTo>
                  <a:cubicBezTo>
                    <a:pt x="-5" y="4066"/>
                    <a:pt x="-1" y="4060"/>
                    <a:pt x="9" y="4052"/>
                  </a:cubicBezTo>
                  <a:cubicBezTo>
                    <a:pt x="10" y="4035"/>
                    <a:pt x="13" y="4026"/>
                    <a:pt x="13" y="4026"/>
                  </a:cubicBezTo>
                  <a:cubicBezTo>
                    <a:pt x="143" y="3970"/>
                    <a:pt x="568" y="3846"/>
                    <a:pt x="2025" y="4303"/>
                  </a:cubicBezTo>
                  <a:cubicBezTo>
                    <a:pt x="3577" y="4790"/>
                    <a:pt x="7287" y="6203"/>
                    <a:pt x="9677" y="7273"/>
                  </a:cubicBezTo>
                  <a:lnTo>
                    <a:pt x="11818" y="3240"/>
                  </a:lnTo>
                  <a:lnTo>
                    <a:pt x="15917" y="5613"/>
                  </a:lnTo>
                  <a:cubicBezTo>
                    <a:pt x="15917" y="5613"/>
                    <a:pt x="13648" y="9886"/>
                    <a:pt x="13648" y="9886"/>
                  </a:cubicBezTo>
                  <a:close/>
                  <a:moveTo>
                    <a:pt x="12197" y="2525"/>
                  </a:moveTo>
                  <a:lnTo>
                    <a:pt x="13538" y="0"/>
                  </a:lnTo>
                  <a:lnTo>
                    <a:pt x="17637" y="2372"/>
                  </a:lnTo>
                  <a:lnTo>
                    <a:pt x="16296" y="4898"/>
                  </a:lnTo>
                  <a:cubicBezTo>
                    <a:pt x="16296" y="4898"/>
                    <a:pt x="12197" y="2525"/>
                    <a:pt x="12197" y="25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7" name="Shape 10434">
              <a:extLst>
                <a:ext uri="{FF2B5EF4-FFF2-40B4-BE49-F238E27FC236}">
                  <a16:creationId xmlns:a16="http://schemas.microsoft.com/office/drawing/2014/main" id="{797B07D7-6245-D369-3144-C207A3CF6DAF}"/>
                </a:ext>
              </a:extLst>
            </p:cNvPr>
            <p:cNvSpPr/>
            <p:nvPr/>
          </p:nvSpPr>
          <p:spPr>
            <a:xfrm>
              <a:off x="17735944" y="13251073"/>
              <a:ext cx="392649" cy="42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2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8" name="Shape 10435">
              <a:extLst>
                <a:ext uri="{FF2B5EF4-FFF2-40B4-BE49-F238E27FC236}">
                  <a16:creationId xmlns:a16="http://schemas.microsoft.com/office/drawing/2014/main" id="{238859A4-B1C8-6AAC-450C-45FF3256061B}"/>
                </a:ext>
              </a:extLst>
            </p:cNvPr>
            <p:cNvSpPr/>
            <p:nvPr/>
          </p:nvSpPr>
          <p:spPr>
            <a:xfrm>
              <a:off x="17721874" y="12822423"/>
              <a:ext cx="359032" cy="414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293" y="15970"/>
                  </a:lnTo>
                  <a:lnTo>
                    <a:pt x="15488" y="19464"/>
                  </a:lnTo>
                  <a:cubicBezTo>
                    <a:pt x="15488" y="19464"/>
                    <a:pt x="21600" y="21600"/>
                    <a:pt x="21600" y="21600"/>
                  </a:cubicBezTo>
                  <a:close/>
                  <a:moveTo>
                    <a:pt x="14827" y="18782"/>
                  </a:moveTo>
                  <a:lnTo>
                    <a:pt x="19632" y="15288"/>
                  </a:lnTo>
                  <a:lnTo>
                    <a:pt x="7863" y="3150"/>
                  </a:lnTo>
                  <a:lnTo>
                    <a:pt x="3055" y="6642"/>
                  </a:lnTo>
                  <a:cubicBezTo>
                    <a:pt x="3055" y="6642"/>
                    <a:pt x="14827" y="18782"/>
                    <a:pt x="14827" y="18782"/>
                  </a:cubicBezTo>
                  <a:close/>
                  <a:moveTo>
                    <a:pt x="2382" y="5946"/>
                  </a:moveTo>
                  <a:lnTo>
                    <a:pt x="7189" y="2455"/>
                  </a:lnTo>
                  <a:lnTo>
                    <a:pt x="4808" y="0"/>
                  </a:lnTo>
                  <a:lnTo>
                    <a:pt x="0" y="3492"/>
                  </a:lnTo>
                  <a:cubicBezTo>
                    <a:pt x="0" y="3492"/>
                    <a:pt x="2382" y="5946"/>
                    <a:pt x="2382" y="59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49" name="Shape 10436">
              <a:extLst>
                <a:ext uri="{FF2B5EF4-FFF2-40B4-BE49-F238E27FC236}">
                  <a16:creationId xmlns:a16="http://schemas.microsoft.com/office/drawing/2014/main" id="{ACC2134B-B738-7CA1-BB03-2AB269EBEF75}"/>
                </a:ext>
              </a:extLst>
            </p:cNvPr>
            <p:cNvSpPr/>
            <p:nvPr/>
          </p:nvSpPr>
          <p:spPr>
            <a:xfrm>
              <a:off x="18877036" y="12145369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0" name="Shape 10437">
              <a:extLst>
                <a:ext uri="{FF2B5EF4-FFF2-40B4-BE49-F238E27FC236}">
                  <a16:creationId xmlns:a16="http://schemas.microsoft.com/office/drawing/2014/main" id="{ADA0806C-DDAA-DD76-D681-69A6F3BA3B1F}"/>
                </a:ext>
              </a:extLst>
            </p:cNvPr>
            <p:cNvSpPr/>
            <p:nvPr/>
          </p:nvSpPr>
          <p:spPr>
            <a:xfrm>
              <a:off x="21489022" y="13379422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1" name="Shape 10438">
              <a:extLst>
                <a:ext uri="{FF2B5EF4-FFF2-40B4-BE49-F238E27FC236}">
                  <a16:creationId xmlns:a16="http://schemas.microsoft.com/office/drawing/2014/main" id="{8B45F8DA-0831-9F6F-04D9-90EA29935328}"/>
                </a:ext>
              </a:extLst>
            </p:cNvPr>
            <p:cNvSpPr/>
            <p:nvPr/>
          </p:nvSpPr>
          <p:spPr>
            <a:xfrm>
              <a:off x="15223803" y="10656379"/>
              <a:ext cx="1231113" cy="1023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7" h="21059" extrusionOk="0">
                  <a:moveTo>
                    <a:pt x="5067" y="1749"/>
                  </a:moveTo>
                  <a:cubicBezTo>
                    <a:pt x="3889" y="2785"/>
                    <a:pt x="2937" y="4241"/>
                    <a:pt x="2399" y="6003"/>
                  </a:cubicBezTo>
                  <a:cubicBezTo>
                    <a:pt x="1643" y="8477"/>
                    <a:pt x="1865" y="11193"/>
                    <a:pt x="2990" y="13443"/>
                  </a:cubicBezTo>
                  <a:cubicBezTo>
                    <a:pt x="3870" y="15269"/>
                    <a:pt x="5250" y="16660"/>
                    <a:pt x="6922" y="17380"/>
                  </a:cubicBezTo>
                  <a:cubicBezTo>
                    <a:pt x="9451" y="18469"/>
                    <a:pt x="12240" y="17907"/>
                    <a:pt x="14313" y="15902"/>
                  </a:cubicBezTo>
                  <a:cubicBezTo>
                    <a:pt x="18651" y="11419"/>
                    <a:pt x="17421" y="3049"/>
                    <a:pt x="12063" y="579"/>
                  </a:cubicBezTo>
                  <a:cubicBezTo>
                    <a:pt x="9632" y="-541"/>
                    <a:pt x="7029" y="23"/>
                    <a:pt x="5067" y="1749"/>
                  </a:cubicBezTo>
                  <a:close/>
                  <a:moveTo>
                    <a:pt x="144" y="7068"/>
                  </a:moveTo>
                  <a:cubicBezTo>
                    <a:pt x="-293" y="10041"/>
                    <a:pt x="271" y="13044"/>
                    <a:pt x="1730" y="15514"/>
                  </a:cubicBezTo>
                  <a:cubicBezTo>
                    <a:pt x="3189" y="17983"/>
                    <a:pt x="5373" y="19622"/>
                    <a:pt x="7873" y="20141"/>
                  </a:cubicBezTo>
                  <a:cubicBezTo>
                    <a:pt x="10701" y="20728"/>
                    <a:pt x="13525" y="19736"/>
                    <a:pt x="15626" y="17641"/>
                  </a:cubicBezTo>
                  <a:cubicBezTo>
                    <a:pt x="16046" y="17222"/>
                    <a:pt x="16441" y="16756"/>
                    <a:pt x="16797" y="16252"/>
                  </a:cubicBezTo>
                  <a:lnTo>
                    <a:pt x="17968" y="17912"/>
                  </a:lnTo>
                  <a:lnTo>
                    <a:pt x="15970" y="19906"/>
                  </a:lnTo>
                  <a:lnTo>
                    <a:pt x="16784" y="21059"/>
                  </a:lnTo>
                  <a:lnTo>
                    <a:pt x="21307" y="16546"/>
                  </a:lnTo>
                  <a:lnTo>
                    <a:pt x="20493" y="15393"/>
                  </a:lnTo>
                  <a:lnTo>
                    <a:pt x="18938" y="16945"/>
                  </a:lnTo>
                  <a:lnTo>
                    <a:pt x="17563" y="14996"/>
                  </a:lnTo>
                  <a:cubicBezTo>
                    <a:pt x="17707" y="14724"/>
                    <a:pt x="17841" y="14443"/>
                    <a:pt x="17966" y="14154"/>
                  </a:cubicBezTo>
                  <a:cubicBezTo>
                    <a:pt x="18091" y="13865"/>
                    <a:pt x="18199" y="13564"/>
                    <a:pt x="18303" y="13258"/>
                  </a:cubicBezTo>
                  <a:lnTo>
                    <a:pt x="17136" y="12695"/>
                  </a:lnTo>
                  <a:cubicBezTo>
                    <a:pt x="15692" y="16940"/>
                    <a:pt x="11882" y="19451"/>
                    <a:pt x="8083" y="18662"/>
                  </a:cubicBezTo>
                  <a:cubicBezTo>
                    <a:pt x="5916" y="18212"/>
                    <a:pt x="4035" y="16786"/>
                    <a:pt x="2770" y="14645"/>
                  </a:cubicBezTo>
                  <a:cubicBezTo>
                    <a:pt x="1505" y="12505"/>
                    <a:pt x="1009" y="9912"/>
                    <a:pt x="1387" y="7335"/>
                  </a:cubicBezTo>
                  <a:lnTo>
                    <a:pt x="144" y="7068"/>
                  </a:lnTo>
                  <a:close/>
                  <a:moveTo>
                    <a:pt x="5335" y="2836"/>
                  </a:moveTo>
                  <a:cubicBezTo>
                    <a:pt x="5642" y="2547"/>
                    <a:pt x="5974" y="2293"/>
                    <a:pt x="6321" y="2073"/>
                  </a:cubicBezTo>
                  <a:cubicBezTo>
                    <a:pt x="6377" y="2351"/>
                    <a:pt x="6420" y="2627"/>
                    <a:pt x="6454" y="2907"/>
                  </a:cubicBezTo>
                  <a:cubicBezTo>
                    <a:pt x="6487" y="3186"/>
                    <a:pt x="6509" y="3472"/>
                    <a:pt x="6523" y="3752"/>
                  </a:cubicBezTo>
                  <a:cubicBezTo>
                    <a:pt x="6184" y="3732"/>
                    <a:pt x="5841" y="3730"/>
                    <a:pt x="5502" y="3738"/>
                  </a:cubicBezTo>
                  <a:cubicBezTo>
                    <a:pt x="5162" y="3746"/>
                    <a:pt x="4828" y="3762"/>
                    <a:pt x="4490" y="3798"/>
                  </a:cubicBezTo>
                  <a:cubicBezTo>
                    <a:pt x="4750" y="3451"/>
                    <a:pt x="5029" y="3125"/>
                    <a:pt x="5335" y="2836"/>
                  </a:cubicBezTo>
                  <a:close/>
                  <a:moveTo>
                    <a:pt x="3789" y="4905"/>
                  </a:moveTo>
                  <a:cubicBezTo>
                    <a:pt x="4243" y="4824"/>
                    <a:pt x="4700" y="4769"/>
                    <a:pt x="5156" y="4743"/>
                  </a:cubicBezTo>
                  <a:cubicBezTo>
                    <a:pt x="5613" y="4717"/>
                    <a:pt x="6071" y="4719"/>
                    <a:pt x="6527" y="4747"/>
                  </a:cubicBezTo>
                  <a:cubicBezTo>
                    <a:pt x="6511" y="5144"/>
                    <a:pt x="6474" y="5550"/>
                    <a:pt x="6416" y="5942"/>
                  </a:cubicBezTo>
                  <a:cubicBezTo>
                    <a:pt x="6358" y="6335"/>
                    <a:pt x="6283" y="6721"/>
                    <a:pt x="6183" y="7106"/>
                  </a:cubicBezTo>
                  <a:lnTo>
                    <a:pt x="3360" y="5892"/>
                  </a:lnTo>
                  <a:cubicBezTo>
                    <a:pt x="3422" y="5724"/>
                    <a:pt x="3488" y="5550"/>
                    <a:pt x="3560" y="5387"/>
                  </a:cubicBezTo>
                  <a:cubicBezTo>
                    <a:pt x="3631" y="5225"/>
                    <a:pt x="3708" y="5061"/>
                    <a:pt x="3789" y="4905"/>
                  </a:cubicBezTo>
                  <a:close/>
                  <a:moveTo>
                    <a:pt x="7125" y="1576"/>
                  </a:moveTo>
                  <a:cubicBezTo>
                    <a:pt x="7809" y="1266"/>
                    <a:pt x="8522" y="1092"/>
                    <a:pt x="9239" y="1059"/>
                  </a:cubicBezTo>
                  <a:cubicBezTo>
                    <a:pt x="9955" y="1027"/>
                    <a:pt x="10670" y="1128"/>
                    <a:pt x="11369" y="1373"/>
                  </a:cubicBezTo>
                  <a:lnTo>
                    <a:pt x="10388" y="4605"/>
                  </a:lnTo>
                  <a:cubicBezTo>
                    <a:pt x="9901" y="4414"/>
                    <a:pt x="9404" y="4249"/>
                    <a:pt x="8905" y="4120"/>
                  </a:cubicBezTo>
                  <a:cubicBezTo>
                    <a:pt x="8407" y="3990"/>
                    <a:pt x="7907" y="3891"/>
                    <a:pt x="7401" y="3825"/>
                  </a:cubicBezTo>
                  <a:cubicBezTo>
                    <a:pt x="7389" y="3447"/>
                    <a:pt x="7359" y="3069"/>
                    <a:pt x="7314" y="2692"/>
                  </a:cubicBezTo>
                  <a:cubicBezTo>
                    <a:pt x="7268" y="2315"/>
                    <a:pt x="7205" y="1950"/>
                    <a:pt x="7125" y="1576"/>
                  </a:cubicBezTo>
                  <a:close/>
                  <a:moveTo>
                    <a:pt x="3066" y="6828"/>
                  </a:moveTo>
                  <a:lnTo>
                    <a:pt x="5890" y="8043"/>
                  </a:lnTo>
                  <a:cubicBezTo>
                    <a:pt x="5764" y="8384"/>
                    <a:pt x="5625" y="8719"/>
                    <a:pt x="5468" y="9040"/>
                  </a:cubicBezTo>
                  <a:cubicBezTo>
                    <a:pt x="5310" y="9361"/>
                    <a:pt x="5138" y="9666"/>
                    <a:pt x="4951" y="9963"/>
                  </a:cubicBezTo>
                  <a:cubicBezTo>
                    <a:pt x="4578" y="9629"/>
                    <a:pt x="4217" y="9279"/>
                    <a:pt x="3874" y="8902"/>
                  </a:cubicBezTo>
                  <a:cubicBezTo>
                    <a:pt x="3532" y="8525"/>
                    <a:pt x="3202" y="8131"/>
                    <a:pt x="2893" y="7713"/>
                  </a:cubicBezTo>
                  <a:cubicBezTo>
                    <a:pt x="2915" y="7565"/>
                    <a:pt x="2943" y="7407"/>
                    <a:pt x="2973" y="7261"/>
                  </a:cubicBezTo>
                  <a:cubicBezTo>
                    <a:pt x="3002" y="7114"/>
                    <a:pt x="3030" y="6974"/>
                    <a:pt x="3066" y="6828"/>
                  </a:cubicBezTo>
                  <a:close/>
                  <a:moveTo>
                    <a:pt x="2802" y="9057"/>
                  </a:moveTo>
                  <a:cubicBezTo>
                    <a:pt x="3052" y="9361"/>
                    <a:pt x="3305" y="9650"/>
                    <a:pt x="3574" y="9930"/>
                  </a:cubicBezTo>
                  <a:cubicBezTo>
                    <a:pt x="3843" y="10210"/>
                    <a:pt x="4128" y="10480"/>
                    <a:pt x="4413" y="10736"/>
                  </a:cubicBezTo>
                  <a:cubicBezTo>
                    <a:pt x="4240" y="10959"/>
                    <a:pt x="4046" y="11175"/>
                    <a:pt x="3855" y="11378"/>
                  </a:cubicBezTo>
                  <a:cubicBezTo>
                    <a:pt x="3663" y="11581"/>
                    <a:pt x="3470" y="11770"/>
                    <a:pt x="3263" y="11952"/>
                  </a:cubicBezTo>
                  <a:cubicBezTo>
                    <a:pt x="3107" y="11485"/>
                    <a:pt x="2988" y="11008"/>
                    <a:pt x="2911" y="10524"/>
                  </a:cubicBezTo>
                  <a:cubicBezTo>
                    <a:pt x="2833" y="10040"/>
                    <a:pt x="2802" y="9549"/>
                    <a:pt x="2802" y="9057"/>
                  </a:cubicBezTo>
                  <a:close/>
                  <a:moveTo>
                    <a:pt x="7388" y="4837"/>
                  </a:moveTo>
                  <a:cubicBezTo>
                    <a:pt x="7847" y="4900"/>
                    <a:pt x="8303" y="4999"/>
                    <a:pt x="8754" y="5117"/>
                  </a:cubicBezTo>
                  <a:cubicBezTo>
                    <a:pt x="9206" y="5235"/>
                    <a:pt x="9653" y="5369"/>
                    <a:pt x="10094" y="5542"/>
                  </a:cubicBezTo>
                  <a:lnTo>
                    <a:pt x="9216" y="8417"/>
                  </a:lnTo>
                  <a:lnTo>
                    <a:pt x="6979" y="7447"/>
                  </a:lnTo>
                  <a:cubicBezTo>
                    <a:pt x="7094" y="7020"/>
                    <a:pt x="7183" y="6594"/>
                    <a:pt x="7252" y="6158"/>
                  </a:cubicBezTo>
                  <a:cubicBezTo>
                    <a:pt x="7322" y="5723"/>
                    <a:pt x="7367" y="5277"/>
                    <a:pt x="7388" y="4837"/>
                  </a:cubicBezTo>
                  <a:close/>
                  <a:moveTo>
                    <a:pt x="12165" y="1714"/>
                  </a:moveTo>
                  <a:cubicBezTo>
                    <a:pt x="12833" y="2061"/>
                    <a:pt x="13444" y="2536"/>
                    <a:pt x="13976" y="3109"/>
                  </a:cubicBezTo>
                  <a:cubicBezTo>
                    <a:pt x="14508" y="3681"/>
                    <a:pt x="14966" y="4358"/>
                    <a:pt x="15323" y="5119"/>
                  </a:cubicBezTo>
                  <a:cubicBezTo>
                    <a:pt x="15135" y="5279"/>
                    <a:pt x="14943" y="5447"/>
                    <a:pt x="14767" y="5623"/>
                  </a:cubicBezTo>
                  <a:cubicBezTo>
                    <a:pt x="14452" y="5937"/>
                    <a:pt x="14161" y="6275"/>
                    <a:pt x="13887" y="6637"/>
                  </a:cubicBezTo>
                  <a:cubicBezTo>
                    <a:pt x="13463" y="6300"/>
                    <a:pt x="13028" y="5990"/>
                    <a:pt x="12576" y="5708"/>
                  </a:cubicBezTo>
                  <a:cubicBezTo>
                    <a:pt x="12124" y="5426"/>
                    <a:pt x="11652" y="5180"/>
                    <a:pt x="11175" y="4955"/>
                  </a:cubicBezTo>
                  <a:lnTo>
                    <a:pt x="12165" y="1714"/>
                  </a:lnTo>
                  <a:close/>
                  <a:moveTo>
                    <a:pt x="6686" y="8384"/>
                  </a:moveTo>
                  <a:lnTo>
                    <a:pt x="8930" y="9363"/>
                  </a:lnTo>
                  <a:lnTo>
                    <a:pt x="8095" y="12077"/>
                  </a:lnTo>
                  <a:cubicBezTo>
                    <a:pt x="7666" y="11873"/>
                    <a:pt x="7252" y="11647"/>
                    <a:pt x="6844" y="11394"/>
                  </a:cubicBezTo>
                  <a:cubicBezTo>
                    <a:pt x="6436" y="11141"/>
                    <a:pt x="6042" y="10862"/>
                    <a:pt x="5658" y="10561"/>
                  </a:cubicBezTo>
                  <a:cubicBezTo>
                    <a:pt x="5865" y="10226"/>
                    <a:pt x="6051" y="9868"/>
                    <a:pt x="6224" y="9506"/>
                  </a:cubicBezTo>
                  <a:cubicBezTo>
                    <a:pt x="6396" y="9143"/>
                    <a:pt x="6550" y="8768"/>
                    <a:pt x="6686" y="8384"/>
                  </a:cubicBezTo>
                  <a:close/>
                  <a:moveTo>
                    <a:pt x="5128" y="11344"/>
                  </a:moveTo>
                  <a:cubicBezTo>
                    <a:pt x="5549" y="11678"/>
                    <a:pt x="5983" y="11984"/>
                    <a:pt x="6431" y="12263"/>
                  </a:cubicBezTo>
                  <a:cubicBezTo>
                    <a:pt x="6880" y="12542"/>
                    <a:pt x="7336" y="12800"/>
                    <a:pt x="7808" y="13023"/>
                  </a:cubicBezTo>
                  <a:lnTo>
                    <a:pt x="6820" y="16246"/>
                  </a:lnTo>
                  <a:cubicBezTo>
                    <a:pt x="6157" y="15901"/>
                    <a:pt x="5551" y="15437"/>
                    <a:pt x="5023" y="14871"/>
                  </a:cubicBezTo>
                  <a:cubicBezTo>
                    <a:pt x="4495" y="14304"/>
                    <a:pt x="4047" y="13632"/>
                    <a:pt x="3690" y="12880"/>
                  </a:cubicBezTo>
                  <a:cubicBezTo>
                    <a:pt x="3863" y="12732"/>
                    <a:pt x="4034" y="12588"/>
                    <a:pt x="4196" y="12426"/>
                  </a:cubicBezTo>
                  <a:cubicBezTo>
                    <a:pt x="4362" y="12260"/>
                    <a:pt x="4521" y="12077"/>
                    <a:pt x="4677" y="11896"/>
                  </a:cubicBezTo>
                  <a:cubicBezTo>
                    <a:pt x="4831" y="11716"/>
                    <a:pt x="4984" y="11536"/>
                    <a:pt x="5128" y="11344"/>
                  </a:cubicBezTo>
                  <a:close/>
                  <a:moveTo>
                    <a:pt x="10890" y="5883"/>
                  </a:moveTo>
                  <a:cubicBezTo>
                    <a:pt x="11322" y="6088"/>
                    <a:pt x="11745" y="6330"/>
                    <a:pt x="12155" y="6586"/>
                  </a:cubicBezTo>
                  <a:cubicBezTo>
                    <a:pt x="12566" y="6841"/>
                    <a:pt x="12970" y="7117"/>
                    <a:pt x="13357" y="7420"/>
                  </a:cubicBezTo>
                  <a:cubicBezTo>
                    <a:pt x="13134" y="7775"/>
                    <a:pt x="12924" y="8140"/>
                    <a:pt x="12741" y="8526"/>
                  </a:cubicBezTo>
                  <a:cubicBezTo>
                    <a:pt x="12557" y="8911"/>
                    <a:pt x="12392" y="9315"/>
                    <a:pt x="12250" y="9727"/>
                  </a:cubicBezTo>
                  <a:lnTo>
                    <a:pt x="10012" y="8758"/>
                  </a:lnTo>
                  <a:lnTo>
                    <a:pt x="10890" y="5883"/>
                  </a:lnTo>
                  <a:close/>
                  <a:moveTo>
                    <a:pt x="9726" y="9704"/>
                  </a:moveTo>
                  <a:lnTo>
                    <a:pt x="11963" y="10674"/>
                  </a:lnTo>
                  <a:cubicBezTo>
                    <a:pt x="11858" y="11075"/>
                    <a:pt x="11775" y="11483"/>
                    <a:pt x="11711" y="11891"/>
                  </a:cubicBezTo>
                  <a:cubicBezTo>
                    <a:pt x="11647" y="12299"/>
                    <a:pt x="11605" y="12707"/>
                    <a:pt x="11582" y="13121"/>
                  </a:cubicBezTo>
                  <a:cubicBezTo>
                    <a:pt x="11125" y="13057"/>
                    <a:pt x="10671" y="12969"/>
                    <a:pt x="10223" y="12851"/>
                  </a:cubicBezTo>
                  <a:cubicBezTo>
                    <a:pt x="9773" y="12733"/>
                    <a:pt x="9330" y="12589"/>
                    <a:pt x="8891" y="12417"/>
                  </a:cubicBezTo>
                  <a:lnTo>
                    <a:pt x="9726" y="9704"/>
                  </a:lnTo>
                  <a:close/>
                  <a:moveTo>
                    <a:pt x="15110" y="6653"/>
                  </a:moveTo>
                  <a:cubicBezTo>
                    <a:pt x="15286" y="6465"/>
                    <a:pt x="15468" y="6291"/>
                    <a:pt x="15660" y="6121"/>
                  </a:cubicBezTo>
                  <a:cubicBezTo>
                    <a:pt x="15809" y="6562"/>
                    <a:pt x="15931" y="7009"/>
                    <a:pt x="16010" y="7466"/>
                  </a:cubicBezTo>
                  <a:cubicBezTo>
                    <a:pt x="16090" y="7922"/>
                    <a:pt x="16131" y="8379"/>
                    <a:pt x="16141" y="8842"/>
                  </a:cubicBezTo>
                  <a:cubicBezTo>
                    <a:pt x="15901" y="8554"/>
                    <a:pt x="15654" y="8277"/>
                    <a:pt x="15397" y="8010"/>
                  </a:cubicBezTo>
                  <a:cubicBezTo>
                    <a:pt x="15141" y="7743"/>
                    <a:pt x="14873" y="7490"/>
                    <a:pt x="14601" y="7245"/>
                  </a:cubicBezTo>
                  <a:cubicBezTo>
                    <a:pt x="14764" y="7040"/>
                    <a:pt x="14933" y="6842"/>
                    <a:pt x="15110" y="6653"/>
                  </a:cubicBezTo>
                  <a:close/>
                  <a:moveTo>
                    <a:pt x="8605" y="13364"/>
                  </a:moveTo>
                  <a:cubicBezTo>
                    <a:pt x="9087" y="13554"/>
                    <a:pt x="9570" y="13710"/>
                    <a:pt x="10065" y="13838"/>
                  </a:cubicBezTo>
                  <a:cubicBezTo>
                    <a:pt x="10559" y="13967"/>
                    <a:pt x="11066" y="14066"/>
                    <a:pt x="11569" y="14133"/>
                  </a:cubicBezTo>
                  <a:cubicBezTo>
                    <a:pt x="11579" y="14514"/>
                    <a:pt x="11603" y="14895"/>
                    <a:pt x="11648" y="15274"/>
                  </a:cubicBezTo>
                  <a:cubicBezTo>
                    <a:pt x="11692" y="15654"/>
                    <a:pt x="11756" y="16032"/>
                    <a:pt x="11835" y="16408"/>
                  </a:cubicBezTo>
                  <a:cubicBezTo>
                    <a:pt x="11155" y="16713"/>
                    <a:pt x="10449" y="16878"/>
                    <a:pt x="9738" y="16909"/>
                  </a:cubicBezTo>
                  <a:cubicBezTo>
                    <a:pt x="9027" y="16939"/>
                    <a:pt x="8310" y="16829"/>
                    <a:pt x="7616" y="16587"/>
                  </a:cubicBezTo>
                  <a:lnTo>
                    <a:pt x="8605" y="13364"/>
                  </a:lnTo>
                  <a:close/>
                  <a:moveTo>
                    <a:pt x="14057" y="8008"/>
                  </a:moveTo>
                  <a:cubicBezTo>
                    <a:pt x="14422" y="8336"/>
                    <a:pt x="14775" y="8688"/>
                    <a:pt x="15111" y="9058"/>
                  </a:cubicBezTo>
                  <a:cubicBezTo>
                    <a:pt x="15447" y="9427"/>
                    <a:pt x="15766" y="9826"/>
                    <a:pt x="16070" y="10235"/>
                  </a:cubicBezTo>
                  <a:cubicBezTo>
                    <a:pt x="16047" y="10415"/>
                    <a:pt x="16018" y="10583"/>
                    <a:pt x="15985" y="10761"/>
                  </a:cubicBezTo>
                  <a:cubicBezTo>
                    <a:pt x="15951" y="10940"/>
                    <a:pt x="15911" y="11124"/>
                    <a:pt x="15868" y="11301"/>
                  </a:cubicBezTo>
                  <a:lnTo>
                    <a:pt x="13053" y="10078"/>
                  </a:lnTo>
                  <a:cubicBezTo>
                    <a:pt x="13184" y="9710"/>
                    <a:pt x="13327" y="9355"/>
                    <a:pt x="13495" y="9009"/>
                  </a:cubicBezTo>
                  <a:cubicBezTo>
                    <a:pt x="13664" y="8665"/>
                    <a:pt x="13854" y="8326"/>
                    <a:pt x="14057" y="8008"/>
                  </a:cubicBezTo>
                  <a:close/>
                  <a:moveTo>
                    <a:pt x="12766" y="11024"/>
                  </a:moveTo>
                  <a:lnTo>
                    <a:pt x="15589" y="12239"/>
                  </a:lnTo>
                  <a:cubicBezTo>
                    <a:pt x="15538" y="12378"/>
                    <a:pt x="15478" y="12511"/>
                    <a:pt x="15420" y="12645"/>
                  </a:cubicBezTo>
                  <a:cubicBezTo>
                    <a:pt x="15362" y="12780"/>
                    <a:pt x="15300" y="12919"/>
                    <a:pt x="15235" y="13050"/>
                  </a:cubicBezTo>
                  <a:cubicBezTo>
                    <a:pt x="14772" y="13134"/>
                    <a:pt x="14310" y="13191"/>
                    <a:pt x="13844" y="13218"/>
                  </a:cubicBezTo>
                  <a:cubicBezTo>
                    <a:pt x="13378" y="13245"/>
                    <a:pt x="12908" y="13241"/>
                    <a:pt x="12443" y="13211"/>
                  </a:cubicBezTo>
                  <a:cubicBezTo>
                    <a:pt x="12460" y="12841"/>
                    <a:pt x="12494" y="12472"/>
                    <a:pt x="12547" y="12107"/>
                  </a:cubicBezTo>
                  <a:cubicBezTo>
                    <a:pt x="12600" y="11742"/>
                    <a:pt x="12676" y="11384"/>
                    <a:pt x="12766" y="11024"/>
                  </a:cubicBezTo>
                  <a:close/>
                  <a:moveTo>
                    <a:pt x="12438" y="14214"/>
                  </a:moveTo>
                  <a:cubicBezTo>
                    <a:pt x="12795" y="14237"/>
                    <a:pt x="13149" y="14242"/>
                    <a:pt x="13506" y="14233"/>
                  </a:cubicBezTo>
                  <a:cubicBezTo>
                    <a:pt x="13864" y="14224"/>
                    <a:pt x="14224" y="14202"/>
                    <a:pt x="14580" y="14161"/>
                  </a:cubicBezTo>
                  <a:cubicBezTo>
                    <a:pt x="14335" y="14508"/>
                    <a:pt x="14059" y="14833"/>
                    <a:pt x="13766" y="15126"/>
                  </a:cubicBezTo>
                  <a:cubicBezTo>
                    <a:pt x="13423" y="15468"/>
                    <a:pt x="13055" y="15770"/>
                    <a:pt x="12662" y="16024"/>
                  </a:cubicBezTo>
                  <a:cubicBezTo>
                    <a:pt x="12600" y="15725"/>
                    <a:pt x="12549" y="15426"/>
                    <a:pt x="12511" y="15125"/>
                  </a:cubicBezTo>
                  <a:cubicBezTo>
                    <a:pt x="12473" y="14823"/>
                    <a:pt x="12451" y="14517"/>
                    <a:pt x="12438" y="142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2" name="Shape 10439">
              <a:extLst>
                <a:ext uri="{FF2B5EF4-FFF2-40B4-BE49-F238E27FC236}">
                  <a16:creationId xmlns:a16="http://schemas.microsoft.com/office/drawing/2014/main" id="{EA1DEE99-8197-06E8-2AA9-8E89E252CF02}"/>
                </a:ext>
              </a:extLst>
            </p:cNvPr>
            <p:cNvSpPr/>
            <p:nvPr/>
          </p:nvSpPr>
          <p:spPr>
            <a:xfrm>
              <a:off x="15028523" y="10196678"/>
              <a:ext cx="417298" cy="446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1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3" name="Shape 10440">
              <a:extLst>
                <a:ext uri="{FF2B5EF4-FFF2-40B4-BE49-F238E27FC236}">
                  <a16:creationId xmlns:a16="http://schemas.microsoft.com/office/drawing/2014/main" id="{8D19C8E3-9269-BDAA-CD4C-A5F611D4E9C4}"/>
                </a:ext>
              </a:extLst>
            </p:cNvPr>
            <p:cNvSpPr/>
            <p:nvPr/>
          </p:nvSpPr>
          <p:spPr>
            <a:xfrm>
              <a:off x="16217782" y="9944071"/>
              <a:ext cx="446855" cy="494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5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4" name="Shape 10441">
              <a:extLst>
                <a:ext uri="{FF2B5EF4-FFF2-40B4-BE49-F238E27FC236}">
                  <a16:creationId xmlns:a16="http://schemas.microsoft.com/office/drawing/2014/main" id="{436C9292-AA77-6444-2FE2-A7FBF587717F}"/>
                </a:ext>
              </a:extLst>
            </p:cNvPr>
            <p:cNvSpPr/>
            <p:nvPr/>
          </p:nvSpPr>
          <p:spPr>
            <a:xfrm>
              <a:off x="14782479" y="8405887"/>
              <a:ext cx="501644" cy="70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6" h="21363" extrusionOk="0">
                  <a:moveTo>
                    <a:pt x="10609" y="43"/>
                  </a:moveTo>
                  <a:cubicBezTo>
                    <a:pt x="8165" y="-162"/>
                    <a:pt x="5621" y="372"/>
                    <a:pt x="3560" y="1702"/>
                  </a:cubicBezTo>
                  <a:cubicBezTo>
                    <a:pt x="-561" y="4362"/>
                    <a:pt x="-1197" y="9181"/>
                    <a:pt x="2140" y="12465"/>
                  </a:cubicBezTo>
                  <a:cubicBezTo>
                    <a:pt x="4853" y="15135"/>
                    <a:pt x="9359" y="15971"/>
                    <a:pt x="13163" y="14762"/>
                  </a:cubicBezTo>
                  <a:cubicBezTo>
                    <a:pt x="13165" y="14832"/>
                    <a:pt x="13187" y="14904"/>
                    <a:pt x="13225" y="14972"/>
                  </a:cubicBezTo>
                  <a:lnTo>
                    <a:pt x="16612" y="21039"/>
                  </a:lnTo>
                  <a:cubicBezTo>
                    <a:pt x="16765" y="21313"/>
                    <a:pt x="17169" y="21438"/>
                    <a:pt x="17513" y="21316"/>
                  </a:cubicBezTo>
                  <a:lnTo>
                    <a:pt x="17878" y="21186"/>
                  </a:lnTo>
                  <a:cubicBezTo>
                    <a:pt x="18222" y="21064"/>
                    <a:pt x="18373" y="20741"/>
                    <a:pt x="18220" y="20467"/>
                  </a:cubicBezTo>
                  <a:lnTo>
                    <a:pt x="14832" y="14405"/>
                  </a:lnTo>
                  <a:cubicBezTo>
                    <a:pt x="14778" y="14307"/>
                    <a:pt x="14685" y="14238"/>
                    <a:pt x="14581" y="14183"/>
                  </a:cubicBezTo>
                  <a:cubicBezTo>
                    <a:pt x="14946" y="14006"/>
                    <a:pt x="15305" y="13816"/>
                    <a:pt x="15646" y="13596"/>
                  </a:cubicBezTo>
                  <a:cubicBezTo>
                    <a:pt x="19767" y="10937"/>
                    <a:pt x="20403" y="6118"/>
                    <a:pt x="17066" y="2833"/>
                  </a:cubicBezTo>
                  <a:cubicBezTo>
                    <a:pt x="15397" y="1191"/>
                    <a:pt x="13053" y="247"/>
                    <a:pt x="10609" y="43"/>
                  </a:cubicBezTo>
                  <a:close/>
                  <a:moveTo>
                    <a:pt x="10451" y="1237"/>
                  </a:moveTo>
                  <a:cubicBezTo>
                    <a:pt x="12511" y="1410"/>
                    <a:pt x="14487" y="2210"/>
                    <a:pt x="15893" y="3594"/>
                  </a:cubicBezTo>
                  <a:cubicBezTo>
                    <a:pt x="18705" y="6361"/>
                    <a:pt x="18170" y="10422"/>
                    <a:pt x="14697" y="12663"/>
                  </a:cubicBezTo>
                  <a:cubicBezTo>
                    <a:pt x="11225" y="14903"/>
                    <a:pt x="6130" y="14477"/>
                    <a:pt x="3318" y="11709"/>
                  </a:cubicBezTo>
                  <a:cubicBezTo>
                    <a:pt x="506" y="8942"/>
                    <a:pt x="1041" y="4882"/>
                    <a:pt x="4514" y="2641"/>
                  </a:cubicBezTo>
                  <a:cubicBezTo>
                    <a:pt x="6250" y="1520"/>
                    <a:pt x="8392" y="1065"/>
                    <a:pt x="10451" y="123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5" name="Shape 10442">
              <a:extLst>
                <a:ext uri="{FF2B5EF4-FFF2-40B4-BE49-F238E27FC236}">
                  <a16:creationId xmlns:a16="http://schemas.microsoft.com/office/drawing/2014/main" id="{F91D4FD9-D02E-CA95-3A64-1947B1B846E6}"/>
                </a:ext>
              </a:extLst>
            </p:cNvPr>
            <p:cNvSpPr/>
            <p:nvPr/>
          </p:nvSpPr>
          <p:spPr>
            <a:xfrm>
              <a:off x="16163586" y="9475903"/>
              <a:ext cx="425669" cy="396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6" name="Shape 10443">
              <a:extLst>
                <a:ext uri="{FF2B5EF4-FFF2-40B4-BE49-F238E27FC236}">
                  <a16:creationId xmlns:a16="http://schemas.microsoft.com/office/drawing/2014/main" id="{96BC2955-569B-90DB-9FA7-3B64E3E8609A}"/>
                </a:ext>
              </a:extLst>
            </p:cNvPr>
            <p:cNvSpPr/>
            <p:nvPr/>
          </p:nvSpPr>
          <p:spPr>
            <a:xfrm>
              <a:off x="14923512" y="9401109"/>
              <a:ext cx="530063" cy="65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41" extrusionOk="0">
                  <a:moveTo>
                    <a:pt x="19725" y="4962"/>
                  </a:moveTo>
                  <a:cubicBezTo>
                    <a:pt x="19481" y="4621"/>
                    <a:pt x="18944" y="4504"/>
                    <a:pt x="18524" y="4700"/>
                  </a:cubicBezTo>
                  <a:lnTo>
                    <a:pt x="16276" y="5753"/>
                  </a:lnTo>
                  <a:cubicBezTo>
                    <a:pt x="16665" y="6156"/>
                    <a:pt x="16967" y="6565"/>
                    <a:pt x="17201" y="6965"/>
                  </a:cubicBezTo>
                  <a:lnTo>
                    <a:pt x="19403" y="5935"/>
                  </a:lnTo>
                  <a:cubicBezTo>
                    <a:pt x="19823" y="5739"/>
                    <a:pt x="19967" y="5303"/>
                    <a:pt x="19725" y="4962"/>
                  </a:cubicBezTo>
                  <a:close/>
                  <a:moveTo>
                    <a:pt x="21339" y="9898"/>
                  </a:moveTo>
                  <a:cubicBezTo>
                    <a:pt x="21338" y="9504"/>
                    <a:pt x="20944" y="9185"/>
                    <a:pt x="20459" y="9185"/>
                  </a:cubicBezTo>
                  <a:lnTo>
                    <a:pt x="17939" y="9183"/>
                  </a:lnTo>
                  <a:cubicBezTo>
                    <a:pt x="17998" y="9688"/>
                    <a:pt x="17984" y="10167"/>
                    <a:pt x="17927" y="10609"/>
                  </a:cubicBezTo>
                  <a:lnTo>
                    <a:pt x="20460" y="10610"/>
                  </a:lnTo>
                  <a:cubicBezTo>
                    <a:pt x="20946" y="10610"/>
                    <a:pt x="21338" y="10292"/>
                    <a:pt x="21339" y="9898"/>
                  </a:cubicBezTo>
                  <a:close/>
                  <a:moveTo>
                    <a:pt x="4324" y="1565"/>
                  </a:moveTo>
                  <a:cubicBezTo>
                    <a:pt x="4080" y="1224"/>
                    <a:pt x="3543" y="1107"/>
                    <a:pt x="3123" y="1304"/>
                  </a:cubicBezTo>
                  <a:cubicBezTo>
                    <a:pt x="2703" y="1501"/>
                    <a:pt x="2559" y="1936"/>
                    <a:pt x="2802" y="2278"/>
                  </a:cubicBezTo>
                  <a:lnTo>
                    <a:pt x="4065" y="4052"/>
                  </a:lnTo>
                  <a:cubicBezTo>
                    <a:pt x="4512" y="3793"/>
                    <a:pt x="5019" y="3548"/>
                    <a:pt x="5588" y="3340"/>
                  </a:cubicBezTo>
                  <a:cubicBezTo>
                    <a:pt x="5588" y="3340"/>
                    <a:pt x="4324" y="1565"/>
                    <a:pt x="4324" y="1565"/>
                  </a:cubicBezTo>
                  <a:close/>
                  <a:moveTo>
                    <a:pt x="10086" y="713"/>
                  </a:moveTo>
                  <a:cubicBezTo>
                    <a:pt x="10086" y="319"/>
                    <a:pt x="9693" y="0"/>
                    <a:pt x="9207" y="0"/>
                  </a:cubicBezTo>
                  <a:cubicBezTo>
                    <a:pt x="8723" y="0"/>
                    <a:pt x="8330" y="319"/>
                    <a:pt x="8330" y="713"/>
                  </a:cubicBezTo>
                  <a:lnTo>
                    <a:pt x="8331" y="2772"/>
                  </a:lnTo>
                  <a:cubicBezTo>
                    <a:pt x="8876" y="2739"/>
                    <a:pt x="9464" y="2751"/>
                    <a:pt x="10088" y="2828"/>
                  </a:cubicBezTo>
                  <a:cubicBezTo>
                    <a:pt x="10088" y="2828"/>
                    <a:pt x="10086" y="713"/>
                    <a:pt x="10086" y="713"/>
                  </a:cubicBezTo>
                  <a:close/>
                  <a:moveTo>
                    <a:pt x="15284" y="1339"/>
                  </a:moveTo>
                  <a:cubicBezTo>
                    <a:pt x="14864" y="1142"/>
                    <a:pt x="14326" y="1258"/>
                    <a:pt x="14084" y="1599"/>
                  </a:cubicBezTo>
                  <a:lnTo>
                    <a:pt x="12730" y="3502"/>
                  </a:lnTo>
                  <a:cubicBezTo>
                    <a:pt x="12923" y="3577"/>
                    <a:pt x="14063" y="4115"/>
                    <a:pt x="14249" y="4220"/>
                  </a:cubicBezTo>
                  <a:lnTo>
                    <a:pt x="15606" y="2312"/>
                  </a:lnTo>
                  <a:cubicBezTo>
                    <a:pt x="15849" y="1971"/>
                    <a:pt x="15704" y="1536"/>
                    <a:pt x="15284" y="1339"/>
                  </a:cubicBezTo>
                  <a:close/>
                  <a:moveTo>
                    <a:pt x="16063" y="12771"/>
                  </a:moveTo>
                  <a:cubicBezTo>
                    <a:pt x="17178" y="10880"/>
                    <a:pt x="17910" y="6928"/>
                    <a:pt x="12930" y="4595"/>
                  </a:cubicBezTo>
                  <a:cubicBezTo>
                    <a:pt x="12930" y="4595"/>
                    <a:pt x="12929" y="4595"/>
                    <a:pt x="12928" y="4595"/>
                  </a:cubicBezTo>
                  <a:cubicBezTo>
                    <a:pt x="12928" y="4594"/>
                    <a:pt x="12927" y="4594"/>
                    <a:pt x="12926" y="4594"/>
                  </a:cubicBezTo>
                  <a:cubicBezTo>
                    <a:pt x="12926" y="4593"/>
                    <a:pt x="12925" y="4593"/>
                    <a:pt x="12924" y="4593"/>
                  </a:cubicBezTo>
                  <a:cubicBezTo>
                    <a:pt x="12924" y="4592"/>
                    <a:pt x="12923" y="4592"/>
                    <a:pt x="12922" y="4592"/>
                  </a:cubicBezTo>
                  <a:cubicBezTo>
                    <a:pt x="7943" y="2259"/>
                    <a:pt x="4092" y="4749"/>
                    <a:pt x="2631" y="6478"/>
                  </a:cubicBezTo>
                  <a:cubicBezTo>
                    <a:pt x="1322" y="8041"/>
                    <a:pt x="1632" y="10216"/>
                    <a:pt x="1621" y="10529"/>
                  </a:cubicBezTo>
                  <a:cubicBezTo>
                    <a:pt x="1602" y="11040"/>
                    <a:pt x="2174" y="13289"/>
                    <a:pt x="1592" y="14216"/>
                  </a:cubicBezTo>
                  <a:cubicBezTo>
                    <a:pt x="792" y="15491"/>
                    <a:pt x="955" y="15611"/>
                    <a:pt x="1594" y="16106"/>
                  </a:cubicBezTo>
                  <a:cubicBezTo>
                    <a:pt x="2244" y="16611"/>
                    <a:pt x="5442" y="18109"/>
                    <a:pt x="6306" y="18314"/>
                  </a:cubicBezTo>
                  <a:cubicBezTo>
                    <a:pt x="7154" y="18515"/>
                    <a:pt x="7364" y="18570"/>
                    <a:pt x="8324" y="17370"/>
                  </a:cubicBezTo>
                  <a:cubicBezTo>
                    <a:pt x="9022" y="16498"/>
                    <a:pt x="11709" y="15775"/>
                    <a:pt x="12245" y="15507"/>
                  </a:cubicBezTo>
                  <a:cubicBezTo>
                    <a:pt x="12574" y="15342"/>
                    <a:pt x="15049" y="14473"/>
                    <a:pt x="16063" y="12771"/>
                  </a:cubicBezTo>
                  <a:close/>
                  <a:moveTo>
                    <a:pt x="5425" y="20157"/>
                  </a:moveTo>
                  <a:cubicBezTo>
                    <a:pt x="5564" y="19962"/>
                    <a:pt x="5481" y="19712"/>
                    <a:pt x="5240" y="19599"/>
                  </a:cubicBezTo>
                  <a:lnTo>
                    <a:pt x="756" y="17498"/>
                  </a:lnTo>
                  <a:cubicBezTo>
                    <a:pt x="515" y="17385"/>
                    <a:pt x="206" y="17452"/>
                    <a:pt x="67" y="17647"/>
                  </a:cubicBezTo>
                  <a:lnTo>
                    <a:pt x="67" y="17647"/>
                  </a:lnTo>
                  <a:cubicBezTo>
                    <a:pt x="-72" y="17843"/>
                    <a:pt x="11" y="18093"/>
                    <a:pt x="252" y="18206"/>
                  </a:cubicBezTo>
                  <a:lnTo>
                    <a:pt x="4736" y="20307"/>
                  </a:lnTo>
                  <a:cubicBezTo>
                    <a:pt x="4977" y="20420"/>
                    <a:pt x="5286" y="20353"/>
                    <a:pt x="5425" y="20157"/>
                  </a:cubicBezTo>
                  <a:cubicBezTo>
                    <a:pt x="5425" y="20157"/>
                    <a:pt x="5425" y="20157"/>
                    <a:pt x="5425" y="20157"/>
                  </a:cubicBezTo>
                  <a:close/>
                  <a:moveTo>
                    <a:pt x="6113" y="19190"/>
                  </a:moveTo>
                  <a:cubicBezTo>
                    <a:pt x="6252" y="18995"/>
                    <a:pt x="6169" y="18745"/>
                    <a:pt x="5928" y="18632"/>
                  </a:cubicBezTo>
                  <a:lnTo>
                    <a:pt x="1444" y="16531"/>
                  </a:lnTo>
                  <a:cubicBezTo>
                    <a:pt x="1203" y="16418"/>
                    <a:pt x="894" y="16485"/>
                    <a:pt x="755" y="16680"/>
                  </a:cubicBezTo>
                  <a:lnTo>
                    <a:pt x="755" y="16680"/>
                  </a:lnTo>
                  <a:cubicBezTo>
                    <a:pt x="616" y="16876"/>
                    <a:pt x="699" y="17126"/>
                    <a:pt x="940" y="17239"/>
                  </a:cubicBezTo>
                  <a:lnTo>
                    <a:pt x="5424" y="19340"/>
                  </a:lnTo>
                  <a:cubicBezTo>
                    <a:pt x="5665" y="19453"/>
                    <a:pt x="5974" y="19386"/>
                    <a:pt x="6113" y="19190"/>
                  </a:cubicBezTo>
                  <a:cubicBezTo>
                    <a:pt x="6113" y="19190"/>
                    <a:pt x="6113" y="19190"/>
                    <a:pt x="6113" y="19190"/>
                  </a:cubicBezTo>
                  <a:close/>
                  <a:moveTo>
                    <a:pt x="360" y="18601"/>
                  </a:moveTo>
                  <a:lnTo>
                    <a:pt x="4260" y="20429"/>
                  </a:lnTo>
                  <a:cubicBezTo>
                    <a:pt x="3639" y="21302"/>
                    <a:pt x="2263" y="21600"/>
                    <a:pt x="1186" y="21095"/>
                  </a:cubicBezTo>
                  <a:cubicBezTo>
                    <a:pt x="109" y="20591"/>
                    <a:pt x="-261" y="19474"/>
                    <a:pt x="360" y="186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7" name="Shape 10444">
              <a:extLst>
                <a:ext uri="{FF2B5EF4-FFF2-40B4-BE49-F238E27FC236}">
                  <a16:creationId xmlns:a16="http://schemas.microsoft.com/office/drawing/2014/main" id="{FAC4B7C9-7CC3-BE24-D650-EA8C04E99ED5}"/>
                </a:ext>
              </a:extLst>
            </p:cNvPr>
            <p:cNvSpPr/>
            <p:nvPr/>
          </p:nvSpPr>
          <p:spPr>
            <a:xfrm>
              <a:off x="15668533" y="8652551"/>
              <a:ext cx="371824" cy="371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85" extrusionOk="0">
                  <a:moveTo>
                    <a:pt x="5809" y="19810"/>
                  </a:moveTo>
                  <a:lnTo>
                    <a:pt x="0" y="21585"/>
                  </a:lnTo>
                  <a:lnTo>
                    <a:pt x="1723" y="15720"/>
                  </a:lnTo>
                  <a:cubicBezTo>
                    <a:pt x="1723" y="15720"/>
                    <a:pt x="5809" y="19810"/>
                    <a:pt x="5809" y="19810"/>
                  </a:cubicBezTo>
                  <a:close/>
                  <a:moveTo>
                    <a:pt x="14328" y="11295"/>
                  </a:moveTo>
                  <a:cubicBezTo>
                    <a:pt x="14857" y="12169"/>
                    <a:pt x="15219" y="12941"/>
                    <a:pt x="15338" y="13361"/>
                  </a:cubicBezTo>
                  <a:cubicBezTo>
                    <a:pt x="16735" y="12758"/>
                    <a:pt x="18442" y="13050"/>
                    <a:pt x="19809" y="14418"/>
                  </a:cubicBezTo>
                  <a:cubicBezTo>
                    <a:pt x="21600" y="16210"/>
                    <a:pt x="21590" y="21540"/>
                    <a:pt x="21590" y="21540"/>
                  </a:cubicBezTo>
                  <a:cubicBezTo>
                    <a:pt x="21590" y="21540"/>
                    <a:pt x="21587" y="21538"/>
                    <a:pt x="21583" y="21536"/>
                  </a:cubicBezTo>
                  <a:cubicBezTo>
                    <a:pt x="21586" y="21540"/>
                    <a:pt x="21587" y="21543"/>
                    <a:pt x="21587" y="21543"/>
                  </a:cubicBezTo>
                  <a:cubicBezTo>
                    <a:pt x="21587" y="21543"/>
                    <a:pt x="16257" y="21556"/>
                    <a:pt x="14467" y="19765"/>
                  </a:cubicBezTo>
                  <a:cubicBezTo>
                    <a:pt x="13114" y="18410"/>
                    <a:pt x="12816" y="16721"/>
                    <a:pt x="13396" y="15331"/>
                  </a:cubicBezTo>
                  <a:cubicBezTo>
                    <a:pt x="12981" y="15218"/>
                    <a:pt x="12197" y="14852"/>
                    <a:pt x="11308" y="14314"/>
                  </a:cubicBezTo>
                  <a:lnTo>
                    <a:pt x="6478" y="19142"/>
                  </a:lnTo>
                  <a:lnTo>
                    <a:pt x="2392" y="15051"/>
                  </a:lnTo>
                  <a:lnTo>
                    <a:pt x="6994" y="10450"/>
                  </a:lnTo>
                  <a:cubicBezTo>
                    <a:pt x="4968" y="7962"/>
                    <a:pt x="2105" y="4020"/>
                    <a:pt x="1025" y="2336"/>
                  </a:cubicBezTo>
                  <a:cubicBezTo>
                    <a:pt x="11" y="756"/>
                    <a:pt x="7" y="211"/>
                    <a:pt x="44" y="57"/>
                  </a:cubicBezTo>
                  <a:cubicBezTo>
                    <a:pt x="31" y="43"/>
                    <a:pt x="37" y="38"/>
                    <a:pt x="52" y="32"/>
                  </a:cubicBezTo>
                  <a:cubicBezTo>
                    <a:pt x="59" y="13"/>
                    <a:pt x="65" y="4"/>
                    <a:pt x="65" y="4"/>
                  </a:cubicBezTo>
                  <a:cubicBezTo>
                    <a:pt x="237" y="-15"/>
                    <a:pt x="782" y="-11"/>
                    <a:pt x="2361" y="1003"/>
                  </a:cubicBezTo>
                  <a:cubicBezTo>
                    <a:pt x="4043" y="2084"/>
                    <a:pt x="7984" y="4949"/>
                    <a:pt x="10469" y="6978"/>
                  </a:cubicBezTo>
                  <a:lnTo>
                    <a:pt x="14322" y="3125"/>
                  </a:lnTo>
                  <a:lnTo>
                    <a:pt x="18411" y="7213"/>
                  </a:lnTo>
                  <a:cubicBezTo>
                    <a:pt x="18411" y="7213"/>
                    <a:pt x="14328" y="11295"/>
                    <a:pt x="14328" y="11295"/>
                  </a:cubicBezTo>
                  <a:close/>
                  <a:moveTo>
                    <a:pt x="15005" y="2441"/>
                  </a:moveTo>
                  <a:lnTo>
                    <a:pt x="17418" y="30"/>
                  </a:lnTo>
                  <a:lnTo>
                    <a:pt x="21507" y="4118"/>
                  </a:lnTo>
                  <a:lnTo>
                    <a:pt x="19094" y="6530"/>
                  </a:lnTo>
                  <a:cubicBezTo>
                    <a:pt x="19094" y="6530"/>
                    <a:pt x="15005" y="2441"/>
                    <a:pt x="15005" y="24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8" name="Shape 10445">
              <a:extLst>
                <a:ext uri="{FF2B5EF4-FFF2-40B4-BE49-F238E27FC236}">
                  <a16:creationId xmlns:a16="http://schemas.microsoft.com/office/drawing/2014/main" id="{C39B1B94-B474-341D-1BD0-A237F03D88EA}"/>
                </a:ext>
              </a:extLst>
            </p:cNvPr>
            <p:cNvSpPr/>
            <p:nvPr/>
          </p:nvSpPr>
          <p:spPr>
            <a:xfrm>
              <a:off x="19159242" y="10658993"/>
              <a:ext cx="622764" cy="569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716" extrusionOk="0">
                  <a:moveTo>
                    <a:pt x="1339" y="18146"/>
                  </a:moveTo>
                  <a:cubicBezTo>
                    <a:pt x="227" y="16314"/>
                    <a:pt x="661" y="13820"/>
                    <a:pt x="2308" y="12586"/>
                  </a:cubicBezTo>
                  <a:cubicBezTo>
                    <a:pt x="2748" y="12256"/>
                    <a:pt x="3232" y="12053"/>
                    <a:pt x="3725" y="11962"/>
                  </a:cubicBezTo>
                  <a:lnTo>
                    <a:pt x="3738" y="15889"/>
                  </a:lnTo>
                  <a:cubicBezTo>
                    <a:pt x="3739" y="16166"/>
                    <a:pt x="3941" y="16390"/>
                    <a:pt x="4190" y="16389"/>
                  </a:cubicBezTo>
                  <a:cubicBezTo>
                    <a:pt x="4439" y="16388"/>
                    <a:pt x="4640" y="16164"/>
                    <a:pt x="4639" y="15887"/>
                  </a:cubicBezTo>
                  <a:lnTo>
                    <a:pt x="4626" y="11921"/>
                  </a:lnTo>
                  <a:cubicBezTo>
                    <a:pt x="5675" y="12022"/>
                    <a:pt x="6678" y="12627"/>
                    <a:pt x="7312" y="13672"/>
                  </a:cubicBezTo>
                  <a:cubicBezTo>
                    <a:pt x="8425" y="15504"/>
                    <a:pt x="7990" y="17998"/>
                    <a:pt x="6343" y="19232"/>
                  </a:cubicBezTo>
                  <a:cubicBezTo>
                    <a:pt x="4697" y="20465"/>
                    <a:pt x="2452" y="19979"/>
                    <a:pt x="1339" y="18146"/>
                  </a:cubicBezTo>
                  <a:close/>
                  <a:moveTo>
                    <a:pt x="3670" y="7857"/>
                  </a:moveTo>
                  <a:lnTo>
                    <a:pt x="5119" y="6772"/>
                  </a:lnTo>
                  <a:cubicBezTo>
                    <a:pt x="5283" y="6649"/>
                    <a:pt x="5395" y="6369"/>
                    <a:pt x="5367" y="6151"/>
                  </a:cubicBezTo>
                  <a:lnTo>
                    <a:pt x="5135" y="4322"/>
                  </a:lnTo>
                  <a:lnTo>
                    <a:pt x="8435" y="5321"/>
                  </a:lnTo>
                  <a:cubicBezTo>
                    <a:pt x="8435" y="5321"/>
                    <a:pt x="8207" y="5706"/>
                    <a:pt x="7927" y="6179"/>
                  </a:cubicBezTo>
                  <a:lnTo>
                    <a:pt x="4301" y="8895"/>
                  </a:lnTo>
                  <a:cubicBezTo>
                    <a:pt x="4301" y="8895"/>
                    <a:pt x="3670" y="7857"/>
                    <a:pt x="3670" y="7857"/>
                  </a:cubicBezTo>
                  <a:close/>
                  <a:moveTo>
                    <a:pt x="5317" y="9342"/>
                  </a:moveTo>
                  <a:lnTo>
                    <a:pt x="6806" y="8227"/>
                  </a:lnTo>
                  <a:cubicBezTo>
                    <a:pt x="6763" y="8494"/>
                    <a:pt x="6811" y="8776"/>
                    <a:pt x="6952" y="9008"/>
                  </a:cubicBezTo>
                  <a:lnTo>
                    <a:pt x="6951" y="9008"/>
                  </a:lnTo>
                  <a:cubicBezTo>
                    <a:pt x="6951" y="9008"/>
                    <a:pt x="7368" y="9692"/>
                    <a:pt x="7887" y="10542"/>
                  </a:cubicBezTo>
                  <a:cubicBezTo>
                    <a:pt x="7887" y="10542"/>
                    <a:pt x="5317" y="9342"/>
                    <a:pt x="5317" y="9342"/>
                  </a:cubicBezTo>
                  <a:close/>
                  <a:moveTo>
                    <a:pt x="8791" y="8259"/>
                  </a:moveTo>
                  <a:cubicBezTo>
                    <a:pt x="8791" y="8259"/>
                    <a:pt x="10089" y="6315"/>
                    <a:pt x="10706" y="5383"/>
                  </a:cubicBezTo>
                  <a:lnTo>
                    <a:pt x="11903" y="5869"/>
                  </a:lnTo>
                  <a:cubicBezTo>
                    <a:pt x="11641" y="6978"/>
                    <a:pt x="11735" y="8186"/>
                    <a:pt x="12226" y="9262"/>
                  </a:cubicBezTo>
                  <a:lnTo>
                    <a:pt x="10284" y="10718"/>
                  </a:lnTo>
                  <a:cubicBezTo>
                    <a:pt x="10284" y="10718"/>
                    <a:pt x="8791" y="8259"/>
                    <a:pt x="8791" y="8259"/>
                  </a:cubicBezTo>
                  <a:close/>
                  <a:moveTo>
                    <a:pt x="13314" y="9656"/>
                  </a:moveTo>
                  <a:lnTo>
                    <a:pt x="16285" y="7430"/>
                  </a:lnTo>
                  <a:cubicBezTo>
                    <a:pt x="16491" y="7275"/>
                    <a:pt x="16545" y="6964"/>
                    <a:pt x="16406" y="6735"/>
                  </a:cubicBezTo>
                  <a:cubicBezTo>
                    <a:pt x="16343" y="6631"/>
                    <a:pt x="16251" y="6564"/>
                    <a:pt x="16150" y="6533"/>
                  </a:cubicBezTo>
                  <a:lnTo>
                    <a:pt x="16151" y="6531"/>
                  </a:lnTo>
                  <a:lnTo>
                    <a:pt x="12905" y="5212"/>
                  </a:lnTo>
                  <a:cubicBezTo>
                    <a:pt x="13172" y="4652"/>
                    <a:pt x="13562" y="4155"/>
                    <a:pt x="14067" y="3777"/>
                  </a:cubicBezTo>
                  <a:cubicBezTo>
                    <a:pt x="15713" y="2543"/>
                    <a:pt x="17958" y="3030"/>
                    <a:pt x="19071" y="4862"/>
                  </a:cubicBezTo>
                  <a:cubicBezTo>
                    <a:pt x="20183" y="6694"/>
                    <a:pt x="19749" y="9188"/>
                    <a:pt x="18102" y="10422"/>
                  </a:cubicBezTo>
                  <a:cubicBezTo>
                    <a:pt x="16556" y="11580"/>
                    <a:pt x="14482" y="11221"/>
                    <a:pt x="13314" y="9656"/>
                  </a:cubicBezTo>
                  <a:close/>
                  <a:moveTo>
                    <a:pt x="15048" y="7148"/>
                  </a:moveTo>
                  <a:lnTo>
                    <a:pt x="12832" y="8808"/>
                  </a:lnTo>
                  <a:cubicBezTo>
                    <a:pt x="12470" y="7960"/>
                    <a:pt x="12397" y="7021"/>
                    <a:pt x="12588" y="6148"/>
                  </a:cubicBezTo>
                  <a:cubicBezTo>
                    <a:pt x="12588" y="6148"/>
                    <a:pt x="15048" y="7148"/>
                    <a:pt x="15048" y="7148"/>
                  </a:cubicBezTo>
                  <a:close/>
                  <a:moveTo>
                    <a:pt x="742" y="18594"/>
                  </a:moveTo>
                  <a:cubicBezTo>
                    <a:pt x="2079" y="20796"/>
                    <a:pt x="4768" y="21379"/>
                    <a:pt x="6747" y="19896"/>
                  </a:cubicBezTo>
                  <a:cubicBezTo>
                    <a:pt x="8726" y="18413"/>
                    <a:pt x="9246" y="15426"/>
                    <a:pt x="7909" y="13224"/>
                  </a:cubicBezTo>
                  <a:cubicBezTo>
                    <a:pt x="7134" y="11948"/>
                    <a:pt x="5905" y="11216"/>
                    <a:pt x="4623" y="11115"/>
                  </a:cubicBezTo>
                  <a:lnTo>
                    <a:pt x="4619" y="10101"/>
                  </a:lnTo>
                  <a:lnTo>
                    <a:pt x="8815" y="12059"/>
                  </a:lnTo>
                  <a:cubicBezTo>
                    <a:pt x="9382" y="12983"/>
                    <a:pt x="9863" y="13764"/>
                    <a:pt x="9886" y="13787"/>
                  </a:cubicBezTo>
                  <a:cubicBezTo>
                    <a:pt x="10275" y="14180"/>
                    <a:pt x="10877" y="14149"/>
                    <a:pt x="11230" y="13717"/>
                  </a:cubicBezTo>
                  <a:cubicBezTo>
                    <a:pt x="11531" y="13349"/>
                    <a:pt x="11553" y="12810"/>
                    <a:pt x="11313" y="12415"/>
                  </a:cubicBezTo>
                  <a:lnTo>
                    <a:pt x="11314" y="12414"/>
                  </a:lnTo>
                  <a:lnTo>
                    <a:pt x="10788" y="11548"/>
                  </a:lnTo>
                  <a:lnTo>
                    <a:pt x="12715" y="10105"/>
                  </a:lnTo>
                  <a:cubicBezTo>
                    <a:pt x="14109" y="12039"/>
                    <a:pt x="16627" y="12494"/>
                    <a:pt x="18506" y="11086"/>
                  </a:cubicBezTo>
                  <a:cubicBezTo>
                    <a:pt x="20485" y="9603"/>
                    <a:pt x="21005" y="6616"/>
                    <a:pt x="19668" y="4414"/>
                  </a:cubicBezTo>
                  <a:cubicBezTo>
                    <a:pt x="18331" y="2212"/>
                    <a:pt x="15642" y="1629"/>
                    <a:pt x="13663" y="3112"/>
                  </a:cubicBezTo>
                  <a:cubicBezTo>
                    <a:pt x="13027" y="3589"/>
                    <a:pt x="12542" y="4222"/>
                    <a:pt x="12221" y="4933"/>
                  </a:cubicBezTo>
                  <a:lnTo>
                    <a:pt x="11168" y="4506"/>
                  </a:lnTo>
                  <a:cubicBezTo>
                    <a:pt x="11303" y="3945"/>
                    <a:pt x="11158" y="3323"/>
                    <a:pt x="10745" y="2905"/>
                  </a:cubicBezTo>
                  <a:cubicBezTo>
                    <a:pt x="10551" y="2709"/>
                    <a:pt x="10321" y="2584"/>
                    <a:pt x="10082" y="2526"/>
                  </a:cubicBezTo>
                  <a:lnTo>
                    <a:pt x="10082" y="2525"/>
                  </a:lnTo>
                  <a:lnTo>
                    <a:pt x="5355" y="1211"/>
                  </a:lnTo>
                  <a:lnTo>
                    <a:pt x="5355" y="1211"/>
                  </a:lnTo>
                  <a:cubicBezTo>
                    <a:pt x="4823" y="1000"/>
                    <a:pt x="4206" y="1148"/>
                    <a:pt x="3803" y="1641"/>
                  </a:cubicBezTo>
                  <a:cubicBezTo>
                    <a:pt x="3485" y="2031"/>
                    <a:pt x="3373" y="2548"/>
                    <a:pt x="3458" y="3028"/>
                  </a:cubicBezTo>
                  <a:lnTo>
                    <a:pt x="3457" y="3029"/>
                  </a:lnTo>
                  <a:lnTo>
                    <a:pt x="3914" y="5740"/>
                  </a:lnTo>
                  <a:lnTo>
                    <a:pt x="2179" y="7041"/>
                  </a:lnTo>
                  <a:cubicBezTo>
                    <a:pt x="1849" y="7288"/>
                    <a:pt x="1762" y="7786"/>
                    <a:pt x="1985" y="8153"/>
                  </a:cubicBezTo>
                  <a:cubicBezTo>
                    <a:pt x="2193" y="8496"/>
                    <a:pt x="2598" y="8599"/>
                    <a:pt x="2919" y="8409"/>
                  </a:cubicBezTo>
                  <a:lnTo>
                    <a:pt x="3717" y="9723"/>
                  </a:lnTo>
                  <a:lnTo>
                    <a:pt x="3722" y="11148"/>
                  </a:lnTo>
                  <a:cubicBezTo>
                    <a:pt x="3090" y="11245"/>
                    <a:pt x="2469" y="11499"/>
                    <a:pt x="1905" y="11922"/>
                  </a:cubicBezTo>
                  <a:cubicBezTo>
                    <a:pt x="-75" y="13405"/>
                    <a:pt x="-595" y="16392"/>
                    <a:pt x="742" y="18594"/>
                  </a:cubicBezTo>
                  <a:close/>
                  <a:moveTo>
                    <a:pt x="2678" y="707"/>
                  </a:moveTo>
                  <a:cubicBezTo>
                    <a:pt x="2232" y="-27"/>
                    <a:pt x="1336" y="-221"/>
                    <a:pt x="676" y="273"/>
                  </a:cubicBezTo>
                  <a:cubicBezTo>
                    <a:pt x="16" y="767"/>
                    <a:pt x="-157" y="1763"/>
                    <a:pt x="289" y="2497"/>
                  </a:cubicBezTo>
                  <a:cubicBezTo>
                    <a:pt x="734" y="3231"/>
                    <a:pt x="1630" y="3426"/>
                    <a:pt x="2290" y="2931"/>
                  </a:cubicBezTo>
                  <a:cubicBezTo>
                    <a:pt x="2950" y="2437"/>
                    <a:pt x="3123" y="1441"/>
                    <a:pt x="2678" y="70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59" name="Shape 10446">
              <a:extLst>
                <a:ext uri="{FF2B5EF4-FFF2-40B4-BE49-F238E27FC236}">
                  <a16:creationId xmlns:a16="http://schemas.microsoft.com/office/drawing/2014/main" id="{CC7D4C6D-F952-4602-5475-C38037931F91}"/>
                </a:ext>
              </a:extLst>
            </p:cNvPr>
            <p:cNvSpPr/>
            <p:nvPr/>
          </p:nvSpPr>
          <p:spPr>
            <a:xfrm>
              <a:off x="15268309" y="8005297"/>
              <a:ext cx="498843" cy="55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8" h="21600" extrusionOk="0">
                  <a:moveTo>
                    <a:pt x="10339" y="0"/>
                  </a:moveTo>
                  <a:cubicBezTo>
                    <a:pt x="8560" y="0"/>
                    <a:pt x="6992" y="1375"/>
                    <a:pt x="5917" y="3576"/>
                  </a:cubicBezTo>
                  <a:cubicBezTo>
                    <a:pt x="5568" y="3546"/>
                    <a:pt x="5234" y="3529"/>
                    <a:pt x="4903" y="3529"/>
                  </a:cubicBezTo>
                  <a:cubicBezTo>
                    <a:pt x="2761" y="3529"/>
                    <a:pt x="1171" y="4188"/>
                    <a:pt x="431" y="5396"/>
                  </a:cubicBezTo>
                  <a:cubicBezTo>
                    <a:pt x="-452" y="6840"/>
                    <a:pt x="119" y="8796"/>
                    <a:pt x="1578" y="10761"/>
                  </a:cubicBezTo>
                  <a:cubicBezTo>
                    <a:pt x="84" y="12747"/>
                    <a:pt x="-461" y="14730"/>
                    <a:pt x="431" y="16188"/>
                  </a:cubicBezTo>
                  <a:cubicBezTo>
                    <a:pt x="1171" y="17397"/>
                    <a:pt x="2760" y="18055"/>
                    <a:pt x="4903" y="18055"/>
                  </a:cubicBezTo>
                  <a:cubicBezTo>
                    <a:pt x="5246" y="18055"/>
                    <a:pt x="5621" y="18010"/>
                    <a:pt x="5983" y="17976"/>
                  </a:cubicBezTo>
                  <a:cubicBezTo>
                    <a:pt x="7057" y="20156"/>
                    <a:pt x="8570" y="21600"/>
                    <a:pt x="10339" y="21600"/>
                  </a:cubicBezTo>
                  <a:cubicBezTo>
                    <a:pt x="12118" y="21600"/>
                    <a:pt x="13685" y="20224"/>
                    <a:pt x="14761" y="18024"/>
                  </a:cubicBezTo>
                  <a:cubicBezTo>
                    <a:pt x="15110" y="18054"/>
                    <a:pt x="15460" y="18071"/>
                    <a:pt x="15791" y="18071"/>
                  </a:cubicBezTo>
                  <a:cubicBezTo>
                    <a:pt x="17934" y="18071"/>
                    <a:pt x="19507" y="17412"/>
                    <a:pt x="20246" y="16204"/>
                  </a:cubicBezTo>
                  <a:cubicBezTo>
                    <a:pt x="21134" y="14753"/>
                    <a:pt x="20576" y="12782"/>
                    <a:pt x="19099" y="10808"/>
                  </a:cubicBezTo>
                  <a:cubicBezTo>
                    <a:pt x="20594" y="8822"/>
                    <a:pt x="21139" y="6839"/>
                    <a:pt x="20246" y="5380"/>
                  </a:cubicBezTo>
                  <a:cubicBezTo>
                    <a:pt x="19508" y="4173"/>
                    <a:pt x="17934" y="3514"/>
                    <a:pt x="15791" y="3514"/>
                  </a:cubicBezTo>
                  <a:cubicBezTo>
                    <a:pt x="15438" y="3514"/>
                    <a:pt x="15052" y="3573"/>
                    <a:pt x="14677" y="3608"/>
                  </a:cubicBezTo>
                  <a:cubicBezTo>
                    <a:pt x="13604" y="1440"/>
                    <a:pt x="12102" y="0"/>
                    <a:pt x="10339" y="0"/>
                  </a:cubicBezTo>
                  <a:close/>
                  <a:moveTo>
                    <a:pt x="10339" y="1004"/>
                  </a:moveTo>
                  <a:cubicBezTo>
                    <a:pt x="11591" y="1004"/>
                    <a:pt x="12710" y="2093"/>
                    <a:pt x="13580" y="3733"/>
                  </a:cubicBezTo>
                  <a:cubicBezTo>
                    <a:pt x="12541" y="3915"/>
                    <a:pt x="11452" y="4238"/>
                    <a:pt x="10355" y="4643"/>
                  </a:cubicBezTo>
                  <a:cubicBezTo>
                    <a:pt x="9226" y="4226"/>
                    <a:pt x="8099" y="3899"/>
                    <a:pt x="7031" y="3718"/>
                  </a:cubicBezTo>
                  <a:cubicBezTo>
                    <a:pt x="7905" y="2046"/>
                    <a:pt x="9073" y="1004"/>
                    <a:pt x="10339" y="1004"/>
                  </a:cubicBezTo>
                  <a:close/>
                  <a:moveTo>
                    <a:pt x="15791" y="4518"/>
                  </a:moveTo>
                  <a:cubicBezTo>
                    <a:pt x="17538" y="4518"/>
                    <a:pt x="18791" y="4998"/>
                    <a:pt x="19332" y="5882"/>
                  </a:cubicBezTo>
                  <a:cubicBezTo>
                    <a:pt x="19959" y="6907"/>
                    <a:pt x="19540" y="8380"/>
                    <a:pt x="18468" y="9914"/>
                  </a:cubicBezTo>
                  <a:cubicBezTo>
                    <a:pt x="17787" y="9159"/>
                    <a:pt x="16951" y="8410"/>
                    <a:pt x="16007" y="7702"/>
                  </a:cubicBezTo>
                  <a:cubicBezTo>
                    <a:pt x="15826" y="6556"/>
                    <a:pt x="15554" y="5511"/>
                    <a:pt x="15193" y="4565"/>
                  </a:cubicBezTo>
                  <a:cubicBezTo>
                    <a:pt x="15389" y="4554"/>
                    <a:pt x="15602" y="4518"/>
                    <a:pt x="15791" y="4518"/>
                  </a:cubicBezTo>
                  <a:close/>
                  <a:moveTo>
                    <a:pt x="4903" y="4533"/>
                  </a:moveTo>
                  <a:cubicBezTo>
                    <a:pt x="5095" y="4533"/>
                    <a:pt x="5302" y="4538"/>
                    <a:pt x="5501" y="4549"/>
                  </a:cubicBezTo>
                  <a:cubicBezTo>
                    <a:pt x="5130" y="5520"/>
                    <a:pt x="4852" y="6633"/>
                    <a:pt x="4670" y="7812"/>
                  </a:cubicBezTo>
                  <a:cubicBezTo>
                    <a:pt x="3730" y="8526"/>
                    <a:pt x="2966" y="9248"/>
                    <a:pt x="2293" y="10008"/>
                  </a:cubicBezTo>
                  <a:cubicBezTo>
                    <a:pt x="1175" y="8445"/>
                    <a:pt x="708" y="6940"/>
                    <a:pt x="1346" y="5898"/>
                  </a:cubicBezTo>
                  <a:cubicBezTo>
                    <a:pt x="1887" y="5014"/>
                    <a:pt x="3156" y="4533"/>
                    <a:pt x="4903" y="4533"/>
                  </a:cubicBezTo>
                  <a:close/>
                  <a:moveTo>
                    <a:pt x="14062" y="4659"/>
                  </a:moveTo>
                  <a:cubicBezTo>
                    <a:pt x="14333" y="5325"/>
                    <a:pt x="14582" y="6051"/>
                    <a:pt x="14761" y="6839"/>
                  </a:cubicBezTo>
                  <a:cubicBezTo>
                    <a:pt x="14294" y="6539"/>
                    <a:pt x="13808" y="6239"/>
                    <a:pt x="13298" y="5961"/>
                  </a:cubicBezTo>
                  <a:cubicBezTo>
                    <a:pt x="12768" y="5672"/>
                    <a:pt x="12225" y="5480"/>
                    <a:pt x="11685" y="5239"/>
                  </a:cubicBezTo>
                  <a:cubicBezTo>
                    <a:pt x="12500" y="4985"/>
                    <a:pt x="13298" y="4775"/>
                    <a:pt x="14062" y="4659"/>
                  </a:cubicBezTo>
                  <a:close/>
                  <a:moveTo>
                    <a:pt x="6599" y="4675"/>
                  </a:moveTo>
                  <a:cubicBezTo>
                    <a:pt x="7326" y="4784"/>
                    <a:pt x="8103" y="5021"/>
                    <a:pt x="8876" y="5255"/>
                  </a:cubicBezTo>
                  <a:cubicBezTo>
                    <a:pt x="8379" y="5481"/>
                    <a:pt x="7868" y="5695"/>
                    <a:pt x="7380" y="5961"/>
                  </a:cubicBezTo>
                  <a:cubicBezTo>
                    <a:pt x="6837" y="6256"/>
                    <a:pt x="6443" y="6613"/>
                    <a:pt x="5950" y="6933"/>
                  </a:cubicBezTo>
                  <a:cubicBezTo>
                    <a:pt x="6128" y="6137"/>
                    <a:pt x="6326" y="5348"/>
                    <a:pt x="6599" y="4675"/>
                  </a:cubicBezTo>
                  <a:close/>
                  <a:moveTo>
                    <a:pt x="10405" y="5788"/>
                  </a:moveTo>
                  <a:cubicBezTo>
                    <a:pt x="11196" y="6102"/>
                    <a:pt x="11987" y="6415"/>
                    <a:pt x="12766" y="6839"/>
                  </a:cubicBezTo>
                  <a:cubicBezTo>
                    <a:pt x="13571" y="7278"/>
                    <a:pt x="14317" y="7751"/>
                    <a:pt x="15010" y="8251"/>
                  </a:cubicBezTo>
                  <a:cubicBezTo>
                    <a:pt x="15123" y="9067"/>
                    <a:pt x="15193" y="9915"/>
                    <a:pt x="15193" y="10792"/>
                  </a:cubicBezTo>
                  <a:cubicBezTo>
                    <a:pt x="15193" y="11657"/>
                    <a:pt x="15070" y="12466"/>
                    <a:pt x="14960" y="13271"/>
                  </a:cubicBezTo>
                  <a:cubicBezTo>
                    <a:pt x="14260" y="13779"/>
                    <a:pt x="13583" y="14300"/>
                    <a:pt x="12766" y="14745"/>
                  </a:cubicBezTo>
                  <a:cubicBezTo>
                    <a:pt x="11937" y="15197"/>
                    <a:pt x="11096" y="15469"/>
                    <a:pt x="10256" y="15796"/>
                  </a:cubicBezTo>
                  <a:cubicBezTo>
                    <a:pt x="9475" y="15485"/>
                    <a:pt x="8681" y="15180"/>
                    <a:pt x="7912" y="14761"/>
                  </a:cubicBezTo>
                  <a:cubicBezTo>
                    <a:pt x="7107" y="14323"/>
                    <a:pt x="6360" y="13849"/>
                    <a:pt x="5668" y="13349"/>
                  </a:cubicBezTo>
                  <a:cubicBezTo>
                    <a:pt x="5554" y="12533"/>
                    <a:pt x="5501" y="11669"/>
                    <a:pt x="5501" y="10792"/>
                  </a:cubicBezTo>
                  <a:cubicBezTo>
                    <a:pt x="5501" y="9918"/>
                    <a:pt x="5605" y="9111"/>
                    <a:pt x="5718" y="8298"/>
                  </a:cubicBezTo>
                  <a:cubicBezTo>
                    <a:pt x="6420" y="7788"/>
                    <a:pt x="7092" y="7270"/>
                    <a:pt x="7912" y="6824"/>
                  </a:cubicBezTo>
                  <a:cubicBezTo>
                    <a:pt x="8731" y="6377"/>
                    <a:pt x="9574" y="6113"/>
                    <a:pt x="10405" y="5788"/>
                  </a:cubicBezTo>
                  <a:close/>
                  <a:moveTo>
                    <a:pt x="10339" y="7984"/>
                  </a:moveTo>
                  <a:cubicBezTo>
                    <a:pt x="8690" y="7984"/>
                    <a:pt x="7363" y="9237"/>
                    <a:pt x="7363" y="10792"/>
                  </a:cubicBezTo>
                  <a:cubicBezTo>
                    <a:pt x="7363" y="12348"/>
                    <a:pt x="8690" y="13616"/>
                    <a:pt x="10339" y="13616"/>
                  </a:cubicBezTo>
                  <a:cubicBezTo>
                    <a:pt x="11987" y="13616"/>
                    <a:pt x="13331" y="12348"/>
                    <a:pt x="13331" y="10792"/>
                  </a:cubicBezTo>
                  <a:cubicBezTo>
                    <a:pt x="13331" y="9237"/>
                    <a:pt x="11987" y="7984"/>
                    <a:pt x="10339" y="7984"/>
                  </a:cubicBezTo>
                  <a:close/>
                  <a:moveTo>
                    <a:pt x="4571" y="9098"/>
                  </a:moveTo>
                  <a:cubicBezTo>
                    <a:pt x="4522" y="9664"/>
                    <a:pt x="4438" y="10197"/>
                    <a:pt x="4438" y="10792"/>
                  </a:cubicBezTo>
                  <a:cubicBezTo>
                    <a:pt x="4438" y="11349"/>
                    <a:pt x="4462" y="11892"/>
                    <a:pt x="4504" y="12424"/>
                  </a:cubicBezTo>
                  <a:cubicBezTo>
                    <a:pt x="3891" y="11902"/>
                    <a:pt x="3374" y="11375"/>
                    <a:pt x="2908" y="10839"/>
                  </a:cubicBezTo>
                  <a:cubicBezTo>
                    <a:pt x="3403" y="10260"/>
                    <a:pt x="3903" y="9661"/>
                    <a:pt x="4571" y="9098"/>
                  </a:cubicBezTo>
                  <a:close/>
                  <a:moveTo>
                    <a:pt x="16190" y="9176"/>
                  </a:moveTo>
                  <a:cubicBezTo>
                    <a:pt x="16796" y="9693"/>
                    <a:pt x="17307" y="10215"/>
                    <a:pt x="17769" y="10745"/>
                  </a:cubicBezTo>
                  <a:cubicBezTo>
                    <a:pt x="17273" y="11325"/>
                    <a:pt x="16776" y="11907"/>
                    <a:pt x="16107" y="12471"/>
                  </a:cubicBezTo>
                  <a:cubicBezTo>
                    <a:pt x="16155" y="11912"/>
                    <a:pt x="16257" y="11379"/>
                    <a:pt x="16257" y="10792"/>
                  </a:cubicBezTo>
                  <a:cubicBezTo>
                    <a:pt x="16257" y="10236"/>
                    <a:pt x="16233" y="9708"/>
                    <a:pt x="16190" y="9176"/>
                  </a:cubicBezTo>
                  <a:close/>
                  <a:moveTo>
                    <a:pt x="18384" y="11576"/>
                  </a:moveTo>
                  <a:cubicBezTo>
                    <a:pt x="19512" y="13146"/>
                    <a:pt x="19972" y="14656"/>
                    <a:pt x="19332" y="15702"/>
                  </a:cubicBezTo>
                  <a:cubicBezTo>
                    <a:pt x="18791" y="16586"/>
                    <a:pt x="17537" y="17067"/>
                    <a:pt x="15791" y="17067"/>
                  </a:cubicBezTo>
                  <a:cubicBezTo>
                    <a:pt x="15599" y="17067"/>
                    <a:pt x="15392" y="17047"/>
                    <a:pt x="15193" y="17035"/>
                  </a:cubicBezTo>
                  <a:cubicBezTo>
                    <a:pt x="15564" y="16065"/>
                    <a:pt x="15826" y="14967"/>
                    <a:pt x="16007" y="13788"/>
                  </a:cubicBezTo>
                  <a:cubicBezTo>
                    <a:pt x="16951" y="13073"/>
                    <a:pt x="17710" y="12337"/>
                    <a:pt x="18384" y="11576"/>
                  </a:cubicBezTo>
                  <a:close/>
                  <a:moveTo>
                    <a:pt x="2210" y="11655"/>
                  </a:moveTo>
                  <a:cubicBezTo>
                    <a:pt x="2896" y="12420"/>
                    <a:pt x="3714" y="13165"/>
                    <a:pt x="4670" y="13882"/>
                  </a:cubicBezTo>
                  <a:cubicBezTo>
                    <a:pt x="4849" y="15014"/>
                    <a:pt x="5113" y="16067"/>
                    <a:pt x="5468" y="17004"/>
                  </a:cubicBezTo>
                  <a:cubicBezTo>
                    <a:pt x="5283" y="17014"/>
                    <a:pt x="5081" y="17051"/>
                    <a:pt x="4903" y="17051"/>
                  </a:cubicBezTo>
                  <a:cubicBezTo>
                    <a:pt x="3156" y="17051"/>
                    <a:pt x="1887" y="16571"/>
                    <a:pt x="1346" y="15686"/>
                  </a:cubicBezTo>
                  <a:cubicBezTo>
                    <a:pt x="717" y="14659"/>
                    <a:pt x="1131" y="13193"/>
                    <a:pt x="2210" y="11655"/>
                  </a:cubicBezTo>
                  <a:close/>
                  <a:moveTo>
                    <a:pt x="14744" y="14651"/>
                  </a:moveTo>
                  <a:cubicBezTo>
                    <a:pt x="14565" y="15455"/>
                    <a:pt x="14370" y="16247"/>
                    <a:pt x="14096" y="16925"/>
                  </a:cubicBezTo>
                  <a:cubicBezTo>
                    <a:pt x="13364" y="16816"/>
                    <a:pt x="12580" y="16581"/>
                    <a:pt x="11802" y="16345"/>
                  </a:cubicBezTo>
                  <a:cubicBezTo>
                    <a:pt x="12304" y="16117"/>
                    <a:pt x="12804" y="15892"/>
                    <a:pt x="13298" y="15624"/>
                  </a:cubicBezTo>
                  <a:cubicBezTo>
                    <a:pt x="13843" y="15326"/>
                    <a:pt x="14249" y="14973"/>
                    <a:pt x="14744" y="14651"/>
                  </a:cubicBezTo>
                  <a:close/>
                  <a:moveTo>
                    <a:pt x="5934" y="14761"/>
                  </a:moveTo>
                  <a:cubicBezTo>
                    <a:pt x="6400" y="15061"/>
                    <a:pt x="6869" y="15346"/>
                    <a:pt x="7380" y="15624"/>
                  </a:cubicBezTo>
                  <a:cubicBezTo>
                    <a:pt x="7902" y="15908"/>
                    <a:pt x="8444" y="16107"/>
                    <a:pt x="8976" y="16345"/>
                  </a:cubicBezTo>
                  <a:cubicBezTo>
                    <a:pt x="8160" y="16598"/>
                    <a:pt x="7364" y="16795"/>
                    <a:pt x="6599" y="16910"/>
                  </a:cubicBezTo>
                  <a:cubicBezTo>
                    <a:pt x="6331" y="16249"/>
                    <a:pt x="6110" y="15542"/>
                    <a:pt x="5934" y="14761"/>
                  </a:cubicBezTo>
                  <a:close/>
                  <a:moveTo>
                    <a:pt x="10322" y="16941"/>
                  </a:moveTo>
                  <a:cubicBezTo>
                    <a:pt x="11458" y="17362"/>
                    <a:pt x="12573" y="17700"/>
                    <a:pt x="13647" y="17882"/>
                  </a:cubicBezTo>
                  <a:cubicBezTo>
                    <a:pt x="12773" y="19553"/>
                    <a:pt x="11605" y="20596"/>
                    <a:pt x="10339" y="20596"/>
                  </a:cubicBezTo>
                  <a:cubicBezTo>
                    <a:pt x="9084" y="20596"/>
                    <a:pt x="7951" y="19498"/>
                    <a:pt x="7081" y="17851"/>
                  </a:cubicBezTo>
                  <a:cubicBezTo>
                    <a:pt x="8127" y="17671"/>
                    <a:pt x="9217" y="17349"/>
                    <a:pt x="10322" y="169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0" name="Shape 10447">
              <a:extLst>
                <a:ext uri="{FF2B5EF4-FFF2-40B4-BE49-F238E27FC236}">
                  <a16:creationId xmlns:a16="http://schemas.microsoft.com/office/drawing/2014/main" id="{705FDA7F-2562-05D3-C6F7-531A52B8E42E}"/>
                </a:ext>
              </a:extLst>
            </p:cNvPr>
            <p:cNvSpPr/>
            <p:nvPr/>
          </p:nvSpPr>
          <p:spPr>
            <a:xfrm>
              <a:off x="15182165" y="7422392"/>
              <a:ext cx="482786" cy="501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7" h="21369" extrusionOk="0">
                  <a:moveTo>
                    <a:pt x="9892" y="341"/>
                  </a:moveTo>
                  <a:cubicBezTo>
                    <a:pt x="10333" y="-98"/>
                    <a:pt x="11063" y="-117"/>
                    <a:pt x="11519" y="307"/>
                  </a:cubicBezTo>
                  <a:lnTo>
                    <a:pt x="21020" y="9136"/>
                  </a:lnTo>
                  <a:cubicBezTo>
                    <a:pt x="21476" y="9561"/>
                    <a:pt x="21482" y="10263"/>
                    <a:pt x="21042" y="10702"/>
                  </a:cubicBezTo>
                  <a:lnTo>
                    <a:pt x="10676" y="21032"/>
                  </a:lnTo>
                  <a:cubicBezTo>
                    <a:pt x="10236" y="21471"/>
                    <a:pt x="9512" y="21483"/>
                    <a:pt x="9056" y="21059"/>
                  </a:cubicBezTo>
                  <a:lnTo>
                    <a:pt x="6577" y="18755"/>
                  </a:lnTo>
                  <a:lnTo>
                    <a:pt x="9366" y="15976"/>
                  </a:lnTo>
                  <a:cubicBezTo>
                    <a:pt x="9806" y="15537"/>
                    <a:pt x="9793" y="14841"/>
                    <a:pt x="9337" y="14417"/>
                  </a:cubicBezTo>
                  <a:lnTo>
                    <a:pt x="7682" y="12879"/>
                  </a:lnTo>
                  <a:cubicBezTo>
                    <a:pt x="7226" y="12455"/>
                    <a:pt x="6503" y="12467"/>
                    <a:pt x="6062" y="12906"/>
                  </a:cubicBezTo>
                  <a:lnTo>
                    <a:pt x="3274" y="15685"/>
                  </a:lnTo>
                  <a:lnTo>
                    <a:pt x="1210" y="13767"/>
                  </a:lnTo>
                  <a:cubicBezTo>
                    <a:pt x="754" y="13343"/>
                    <a:pt x="734" y="12641"/>
                    <a:pt x="1175" y="12202"/>
                  </a:cubicBezTo>
                  <a:lnTo>
                    <a:pt x="351" y="11436"/>
                  </a:lnTo>
                  <a:cubicBezTo>
                    <a:pt x="-105" y="11012"/>
                    <a:pt x="-118" y="10316"/>
                    <a:pt x="322" y="9877"/>
                  </a:cubicBezTo>
                  <a:lnTo>
                    <a:pt x="9892" y="341"/>
                  </a:lnTo>
                  <a:close/>
                  <a:moveTo>
                    <a:pt x="10322" y="1500"/>
                  </a:moveTo>
                  <a:lnTo>
                    <a:pt x="1949" y="9844"/>
                  </a:lnTo>
                  <a:cubicBezTo>
                    <a:pt x="1949" y="9844"/>
                    <a:pt x="1145" y="10641"/>
                    <a:pt x="1971" y="11409"/>
                  </a:cubicBezTo>
                  <a:lnTo>
                    <a:pt x="11146" y="2266"/>
                  </a:lnTo>
                  <a:cubicBezTo>
                    <a:pt x="11366" y="2046"/>
                    <a:pt x="11360" y="1705"/>
                    <a:pt x="11132" y="1492"/>
                  </a:cubicBezTo>
                  <a:cubicBezTo>
                    <a:pt x="10904" y="1281"/>
                    <a:pt x="10542" y="1280"/>
                    <a:pt x="10322" y="1500"/>
                  </a:cubicBezTo>
                  <a:close/>
                  <a:moveTo>
                    <a:pt x="6083" y="13685"/>
                  </a:moveTo>
                  <a:cubicBezTo>
                    <a:pt x="6523" y="13247"/>
                    <a:pt x="7247" y="13234"/>
                    <a:pt x="7703" y="13658"/>
                  </a:cubicBezTo>
                  <a:lnTo>
                    <a:pt x="8527" y="14424"/>
                  </a:lnTo>
                  <a:cubicBezTo>
                    <a:pt x="8983" y="14848"/>
                    <a:pt x="8996" y="15544"/>
                    <a:pt x="8555" y="15983"/>
                  </a:cubicBezTo>
                  <a:lnTo>
                    <a:pt x="6161" y="18369"/>
                  </a:lnTo>
                  <a:cubicBezTo>
                    <a:pt x="5721" y="18808"/>
                    <a:pt x="4991" y="18826"/>
                    <a:pt x="4535" y="18403"/>
                  </a:cubicBezTo>
                  <a:lnTo>
                    <a:pt x="3711" y="17637"/>
                  </a:lnTo>
                  <a:cubicBezTo>
                    <a:pt x="3254" y="17213"/>
                    <a:pt x="3249" y="16510"/>
                    <a:pt x="3689" y="16071"/>
                  </a:cubicBezTo>
                  <a:lnTo>
                    <a:pt x="6083" y="13685"/>
                  </a:lnTo>
                  <a:close/>
                  <a:moveTo>
                    <a:pt x="6506" y="14851"/>
                  </a:moveTo>
                  <a:cubicBezTo>
                    <a:pt x="6286" y="15071"/>
                    <a:pt x="6285" y="15419"/>
                    <a:pt x="6514" y="15631"/>
                  </a:cubicBezTo>
                  <a:cubicBezTo>
                    <a:pt x="6742" y="15843"/>
                    <a:pt x="7110" y="15837"/>
                    <a:pt x="7330" y="15617"/>
                  </a:cubicBezTo>
                  <a:cubicBezTo>
                    <a:pt x="7550" y="15398"/>
                    <a:pt x="7544" y="15043"/>
                    <a:pt x="7316" y="14831"/>
                  </a:cubicBezTo>
                  <a:cubicBezTo>
                    <a:pt x="7088" y="14619"/>
                    <a:pt x="6726" y="14632"/>
                    <a:pt x="6506" y="1485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1" name="Shape 10448">
              <a:extLst>
                <a:ext uri="{FF2B5EF4-FFF2-40B4-BE49-F238E27FC236}">
                  <a16:creationId xmlns:a16="http://schemas.microsoft.com/office/drawing/2014/main" id="{39BD0BFC-C122-84BD-8640-562DC037B779}"/>
                </a:ext>
              </a:extLst>
            </p:cNvPr>
            <p:cNvSpPr/>
            <p:nvPr/>
          </p:nvSpPr>
          <p:spPr>
            <a:xfrm>
              <a:off x="15128412" y="6820063"/>
              <a:ext cx="371717" cy="598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3" y="16426"/>
                  </a:lnTo>
                  <a:lnTo>
                    <a:pt x="6939" y="18801"/>
                  </a:lnTo>
                  <a:cubicBezTo>
                    <a:pt x="6939" y="18801"/>
                    <a:pt x="0" y="21600"/>
                    <a:pt x="0" y="21600"/>
                  </a:cubicBezTo>
                  <a:close/>
                  <a:moveTo>
                    <a:pt x="7564" y="18101"/>
                  </a:moveTo>
                  <a:lnTo>
                    <a:pt x="678" y="15726"/>
                  </a:lnTo>
                  <a:lnTo>
                    <a:pt x="11819" y="3241"/>
                  </a:lnTo>
                  <a:lnTo>
                    <a:pt x="18708" y="5613"/>
                  </a:lnTo>
                  <a:cubicBezTo>
                    <a:pt x="18708" y="5613"/>
                    <a:pt x="7564" y="18101"/>
                    <a:pt x="7564" y="18101"/>
                  </a:cubicBezTo>
                  <a:close/>
                  <a:moveTo>
                    <a:pt x="19345" y="4898"/>
                  </a:moveTo>
                  <a:lnTo>
                    <a:pt x="12456" y="2525"/>
                  </a:lnTo>
                  <a:lnTo>
                    <a:pt x="14711" y="0"/>
                  </a:lnTo>
                  <a:lnTo>
                    <a:pt x="21600" y="2372"/>
                  </a:lnTo>
                  <a:cubicBezTo>
                    <a:pt x="21600" y="2372"/>
                    <a:pt x="19345" y="4898"/>
                    <a:pt x="19345" y="489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2" name="Shape 10449">
              <a:extLst>
                <a:ext uri="{FF2B5EF4-FFF2-40B4-BE49-F238E27FC236}">
                  <a16:creationId xmlns:a16="http://schemas.microsoft.com/office/drawing/2014/main" id="{79D1E008-C569-696D-CABE-1BCD403EF9C5}"/>
                </a:ext>
              </a:extLst>
            </p:cNvPr>
            <p:cNvSpPr/>
            <p:nvPr/>
          </p:nvSpPr>
          <p:spPr>
            <a:xfrm>
              <a:off x="19860235" y="12623190"/>
              <a:ext cx="635104" cy="38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1" h="21289" extrusionOk="0">
                  <a:moveTo>
                    <a:pt x="5099" y="1723"/>
                  </a:moveTo>
                  <a:lnTo>
                    <a:pt x="3700" y="16273"/>
                  </a:lnTo>
                  <a:lnTo>
                    <a:pt x="16313" y="19565"/>
                  </a:lnTo>
                  <a:lnTo>
                    <a:pt x="17712" y="5015"/>
                  </a:lnTo>
                  <a:cubicBezTo>
                    <a:pt x="17712" y="5015"/>
                    <a:pt x="5099" y="1723"/>
                    <a:pt x="5099" y="1723"/>
                  </a:cubicBezTo>
                  <a:close/>
                  <a:moveTo>
                    <a:pt x="2757" y="5906"/>
                  </a:moveTo>
                  <a:lnTo>
                    <a:pt x="2258" y="11102"/>
                  </a:lnTo>
                  <a:cubicBezTo>
                    <a:pt x="2230" y="11389"/>
                    <a:pt x="2349" y="11659"/>
                    <a:pt x="2523" y="11704"/>
                  </a:cubicBezTo>
                  <a:cubicBezTo>
                    <a:pt x="2697" y="11750"/>
                    <a:pt x="2861" y="11554"/>
                    <a:pt x="2889" y="11267"/>
                  </a:cubicBezTo>
                  <a:lnTo>
                    <a:pt x="3388" y="6071"/>
                  </a:lnTo>
                  <a:cubicBezTo>
                    <a:pt x="3416" y="5784"/>
                    <a:pt x="3297" y="5514"/>
                    <a:pt x="3123" y="5469"/>
                  </a:cubicBezTo>
                  <a:cubicBezTo>
                    <a:pt x="2949" y="5423"/>
                    <a:pt x="2785" y="5619"/>
                    <a:pt x="2757" y="5906"/>
                  </a:cubicBezTo>
                  <a:close/>
                  <a:moveTo>
                    <a:pt x="19585" y="12429"/>
                  </a:moveTo>
                  <a:cubicBezTo>
                    <a:pt x="19668" y="11568"/>
                    <a:pt x="19311" y="10759"/>
                    <a:pt x="18789" y="10623"/>
                  </a:cubicBezTo>
                  <a:cubicBezTo>
                    <a:pt x="18266" y="10487"/>
                    <a:pt x="17776" y="11074"/>
                    <a:pt x="17693" y="11935"/>
                  </a:cubicBezTo>
                  <a:cubicBezTo>
                    <a:pt x="17610" y="12796"/>
                    <a:pt x="17967" y="13604"/>
                    <a:pt x="18489" y="13741"/>
                  </a:cubicBezTo>
                  <a:cubicBezTo>
                    <a:pt x="19012" y="13877"/>
                    <a:pt x="19502" y="13289"/>
                    <a:pt x="19585" y="12429"/>
                  </a:cubicBezTo>
                  <a:close/>
                  <a:moveTo>
                    <a:pt x="21396" y="7042"/>
                  </a:moveTo>
                  <a:lnTo>
                    <a:pt x="20197" y="19513"/>
                  </a:lnTo>
                  <a:cubicBezTo>
                    <a:pt x="20087" y="20661"/>
                    <a:pt x="19433" y="21444"/>
                    <a:pt x="18736" y="21262"/>
                  </a:cubicBezTo>
                  <a:lnTo>
                    <a:pt x="1078" y="16653"/>
                  </a:lnTo>
                  <a:cubicBezTo>
                    <a:pt x="381" y="16472"/>
                    <a:pt x="-94" y="15394"/>
                    <a:pt x="16" y="14246"/>
                  </a:cubicBezTo>
                  <a:lnTo>
                    <a:pt x="1215" y="1775"/>
                  </a:lnTo>
                  <a:cubicBezTo>
                    <a:pt x="1325" y="627"/>
                    <a:pt x="1979" y="-156"/>
                    <a:pt x="2676" y="26"/>
                  </a:cubicBezTo>
                  <a:lnTo>
                    <a:pt x="20334" y="4635"/>
                  </a:lnTo>
                  <a:cubicBezTo>
                    <a:pt x="21031" y="4816"/>
                    <a:pt x="21506" y="5894"/>
                    <a:pt x="21396" y="70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3" name="Shape 10450">
              <a:extLst>
                <a:ext uri="{FF2B5EF4-FFF2-40B4-BE49-F238E27FC236}">
                  <a16:creationId xmlns:a16="http://schemas.microsoft.com/office/drawing/2014/main" id="{A8E8E405-75C3-180A-A924-4F98BAC783E2}"/>
                </a:ext>
              </a:extLst>
            </p:cNvPr>
            <p:cNvSpPr/>
            <p:nvPr/>
          </p:nvSpPr>
          <p:spPr>
            <a:xfrm>
              <a:off x="17597371" y="10224894"/>
              <a:ext cx="387029" cy="553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511" extrusionOk="0">
                  <a:moveTo>
                    <a:pt x="18683" y="0"/>
                  </a:moveTo>
                  <a:lnTo>
                    <a:pt x="17079" y="1668"/>
                  </a:lnTo>
                  <a:cubicBezTo>
                    <a:pt x="17015" y="1638"/>
                    <a:pt x="16700" y="1488"/>
                    <a:pt x="16700" y="1488"/>
                  </a:cubicBezTo>
                  <a:lnTo>
                    <a:pt x="15441" y="2801"/>
                  </a:lnTo>
                  <a:lnTo>
                    <a:pt x="15820" y="2981"/>
                  </a:lnTo>
                  <a:lnTo>
                    <a:pt x="15441" y="3375"/>
                  </a:lnTo>
                  <a:lnTo>
                    <a:pt x="2730" y="16587"/>
                  </a:lnTo>
                  <a:cubicBezTo>
                    <a:pt x="2279" y="17056"/>
                    <a:pt x="509" y="19614"/>
                    <a:pt x="586" y="20489"/>
                  </a:cubicBezTo>
                  <a:cubicBezTo>
                    <a:pt x="597" y="20614"/>
                    <a:pt x="646" y="20706"/>
                    <a:pt x="742" y="20751"/>
                  </a:cubicBezTo>
                  <a:cubicBezTo>
                    <a:pt x="1508" y="21113"/>
                    <a:pt x="4988" y="18432"/>
                    <a:pt x="5504" y="17895"/>
                  </a:cubicBezTo>
                  <a:lnTo>
                    <a:pt x="18209" y="4684"/>
                  </a:lnTo>
                  <a:lnTo>
                    <a:pt x="18588" y="4289"/>
                  </a:lnTo>
                  <a:lnTo>
                    <a:pt x="18984" y="4477"/>
                  </a:lnTo>
                  <a:lnTo>
                    <a:pt x="14043" y="9610"/>
                  </a:lnTo>
                  <a:lnTo>
                    <a:pt x="14611" y="9879"/>
                  </a:lnTo>
                  <a:lnTo>
                    <a:pt x="20810" y="3434"/>
                  </a:lnTo>
                  <a:cubicBezTo>
                    <a:pt x="20810" y="3434"/>
                    <a:pt x="20191" y="3144"/>
                    <a:pt x="19847" y="2981"/>
                  </a:cubicBezTo>
                  <a:lnTo>
                    <a:pt x="21451" y="1313"/>
                  </a:lnTo>
                  <a:cubicBezTo>
                    <a:pt x="21451" y="1313"/>
                    <a:pt x="18683" y="0"/>
                    <a:pt x="18683" y="0"/>
                  </a:cubicBezTo>
                  <a:close/>
                  <a:moveTo>
                    <a:pt x="586" y="20489"/>
                  </a:moveTo>
                  <a:cubicBezTo>
                    <a:pt x="585" y="20448"/>
                    <a:pt x="574" y="20416"/>
                    <a:pt x="580" y="20368"/>
                  </a:cubicBezTo>
                  <a:lnTo>
                    <a:pt x="319" y="20638"/>
                  </a:lnTo>
                  <a:cubicBezTo>
                    <a:pt x="213" y="20748"/>
                    <a:pt x="-149" y="21394"/>
                    <a:pt x="68" y="21497"/>
                  </a:cubicBezTo>
                  <a:cubicBezTo>
                    <a:pt x="286" y="21600"/>
                    <a:pt x="1004" y="21123"/>
                    <a:pt x="1110" y="21013"/>
                  </a:cubicBezTo>
                  <a:lnTo>
                    <a:pt x="1371" y="20739"/>
                  </a:lnTo>
                  <a:cubicBezTo>
                    <a:pt x="1093" y="20840"/>
                    <a:pt x="868" y="20874"/>
                    <a:pt x="731" y="20810"/>
                  </a:cubicBezTo>
                  <a:cubicBezTo>
                    <a:pt x="624" y="20759"/>
                    <a:pt x="588" y="20638"/>
                    <a:pt x="586" y="2048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4" name="Shape 10451">
              <a:extLst>
                <a:ext uri="{FF2B5EF4-FFF2-40B4-BE49-F238E27FC236}">
                  <a16:creationId xmlns:a16="http://schemas.microsoft.com/office/drawing/2014/main" id="{61CDAD88-DA4D-6E47-EBD9-3810048AB83F}"/>
                </a:ext>
              </a:extLst>
            </p:cNvPr>
            <p:cNvSpPr/>
            <p:nvPr/>
          </p:nvSpPr>
          <p:spPr>
            <a:xfrm>
              <a:off x="16686920" y="10342144"/>
              <a:ext cx="536497" cy="851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600" extrusionOk="0">
                  <a:moveTo>
                    <a:pt x="0" y="938"/>
                  </a:moveTo>
                  <a:lnTo>
                    <a:pt x="6284" y="11455"/>
                  </a:lnTo>
                  <a:lnTo>
                    <a:pt x="10032" y="10516"/>
                  </a:lnTo>
                  <a:lnTo>
                    <a:pt x="6771" y="5067"/>
                  </a:lnTo>
                  <a:cubicBezTo>
                    <a:pt x="7276" y="5103"/>
                    <a:pt x="7799" y="5064"/>
                    <a:pt x="8290" y="4918"/>
                  </a:cubicBezTo>
                  <a:cubicBezTo>
                    <a:pt x="9265" y="4628"/>
                    <a:pt x="9902" y="4019"/>
                    <a:pt x="10109" y="3335"/>
                  </a:cubicBezTo>
                  <a:cubicBezTo>
                    <a:pt x="10127" y="3275"/>
                    <a:pt x="10142" y="3214"/>
                    <a:pt x="10154" y="3153"/>
                  </a:cubicBezTo>
                  <a:cubicBezTo>
                    <a:pt x="11859" y="3250"/>
                    <a:pt x="13418" y="3571"/>
                    <a:pt x="14738" y="4133"/>
                  </a:cubicBezTo>
                  <a:cubicBezTo>
                    <a:pt x="16916" y="5061"/>
                    <a:pt x="18325" y="6560"/>
                    <a:pt x="18814" y="8470"/>
                  </a:cubicBezTo>
                  <a:cubicBezTo>
                    <a:pt x="19575" y="11446"/>
                    <a:pt x="17428" y="14404"/>
                    <a:pt x="13562" y="15911"/>
                  </a:cubicBezTo>
                  <a:lnTo>
                    <a:pt x="12515" y="14314"/>
                  </a:lnTo>
                  <a:lnTo>
                    <a:pt x="15137" y="13594"/>
                  </a:lnTo>
                  <a:lnTo>
                    <a:pt x="14615" y="12797"/>
                  </a:lnTo>
                  <a:lnTo>
                    <a:pt x="5054" y="15424"/>
                  </a:lnTo>
                  <a:lnTo>
                    <a:pt x="5577" y="16221"/>
                  </a:lnTo>
                  <a:lnTo>
                    <a:pt x="8203" y="15499"/>
                  </a:lnTo>
                  <a:lnTo>
                    <a:pt x="9904" y="18094"/>
                  </a:lnTo>
                  <a:lnTo>
                    <a:pt x="4408" y="19605"/>
                  </a:lnTo>
                  <a:lnTo>
                    <a:pt x="5716" y="21600"/>
                  </a:lnTo>
                  <a:lnTo>
                    <a:pt x="21015" y="17395"/>
                  </a:lnTo>
                  <a:lnTo>
                    <a:pt x="19707" y="15399"/>
                  </a:lnTo>
                  <a:lnTo>
                    <a:pt x="15876" y="16453"/>
                  </a:lnTo>
                  <a:cubicBezTo>
                    <a:pt x="19603" y="14559"/>
                    <a:pt x="21600" y="11416"/>
                    <a:pt x="20792" y="8258"/>
                  </a:cubicBezTo>
                  <a:cubicBezTo>
                    <a:pt x="20210" y="5981"/>
                    <a:pt x="18497" y="4180"/>
                    <a:pt x="15839" y="3048"/>
                  </a:cubicBezTo>
                  <a:cubicBezTo>
                    <a:pt x="14076" y="2297"/>
                    <a:pt x="11998" y="1893"/>
                    <a:pt x="9725" y="1829"/>
                  </a:cubicBezTo>
                  <a:cubicBezTo>
                    <a:pt x="8880" y="999"/>
                    <a:pt x="7217" y="649"/>
                    <a:pt x="5755" y="1051"/>
                  </a:cubicBezTo>
                  <a:cubicBezTo>
                    <a:pt x="5329" y="1168"/>
                    <a:pt x="4967" y="1337"/>
                    <a:pt x="4668" y="1543"/>
                  </a:cubicBezTo>
                  <a:lnTo>
                    <a:pt x="3742" y="0"/>
                  </a:lnTo>
                  <a:lnTo>
                    <a:pt x="0" y="938"/>
                  </a:lnTo>
                  <a:close/>
                  <a:moveTo>
                    <a:pt x="6539" y="2246"/>
                  </a:moveTo>
                  <a:cubicBezTo>
                    <a:pt x="7096" y="2088"/>
                    <a:pt x="7748" y="2205"/>
                    <a:pt x="8082" y="2533"/>
                  </a:cubicBezTo>
                  <a:cubicBezTo>
                    <a:pt x="8426" y="2872"/>
                    <a:pt x="8318" y="3324"/>
                    <a:pt x="7835" y="3581"/>
                  </a:cubicBezTo>
                  <a:cubicBezTo>
                    <a:pt x="7738" y="3636"/>
                    <a:pt x="7630" y="3685"/>
                    <a:pt x="7504" y="3719"/>
                  </a:cubicBezTo>
                  <a:cubicBezTo>
                    <a:pt x="6877" y="3892"/>
                    <a:pt x="6149" y="3701"/>
                    <a:pt x="5884" y="3295"/>
                  </a:cubicBezTo>
                  <a:cubicBezTo>
                    <a:pt x="5620" y="2890"/>
                    <a:pt x="5916" y="2423"/>
                    <a:pt x="6539" y="224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5" name="Shape 10452">
              <a:extLst>
                <a:ext uri="{FF2B5EF4-FFF2-40B4-BE49-F238E27FC236}">
                  <a16:creationId xmlns:a16="http://schemas.microsoft.com/office/drawing/2014/main" id="{7EAB4722-B5BC-BF88-4D10-C05B0B311D4E}"/>
                </a:ext>
              </a:extLst>
            </p:cNvPr>
            <p:cNvSpPr/>
            <p:nvPr/>
          </p:nvSpPr>
          <p:spPr>
            <a:xfrm>
              <a:off x="16291801" y="10573209"/>
              <a:ext cx="326230" cy="303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4" h="21600" extrusionOk="0">
                  <a:moveTo>
                    <a:pt x="0" y="3459"/>
                  </a:moveTo>
                  <a:lnTo>
                    <a:pt x="1422" y="10208"/>
                  </a:lnTo>
                  <a:cubicBezTo>
                    <a:pt x="1422" y="10208"/>
                    <a:pt x="2469" y="10982"/>
                    <a:pt x="3219" y="10113"/>
                  </a:cubicBezTo>
                  <a:cubicBezTo>
                    <a:pt x="4049" y="9149"/>
                    <a:pt x="6494" y="8518"/>
                    <a:pt x="6992" y="11134"/>
                  </a:cubicBezTo>
                  <a:cubicBezTo>
                    <a:pt x="7491" y="13750"/>
                    <a:pt x="5522" y="14362"/>
                    <a:pt x="4296" y="14027"/>
                  </a:cubicBezTo>
                  <a:cubicBezTo>
                    <a:pt x="3187" y="13725"/>
                    <a:pt x="2357" y="14641"/>
                    <a:pt x="2357" y="14641"/>
                  </a:cubicBezTo>
                  <a:lnTo>
                    <a:pt x="3823" y="21600"/>
                  </a:lnTo>
                  <a:lnTo>
                    <a:pt x="9313" y="20212"/>
                  </a:lnTo>
                  <a:cubicBezTo>
                    <a:pt x="9313" y="20212"/>
                    <a:pt x="9635" y="19276"/>
                    <a:pt x="8958" y="18523"/>
                  </a:cubicBezTo>
                  <a:cubicBezTo>
                    <a:pt x="8134" y="17611"/>
                    <a:pt x="7558" y="15210"/>
                    <a:pt x="10150" y="14555"/>
                  </a:cubicBezTo>
                  <a:cubicBezTo>
                    <a:pt x="12743" y="13899"/>
                    <a:pt x="13216" y="16255"/>
                    <a:pt x="12736" y="17679"/>
                  </a:cubicBezTo>
                  <a:cubicBezTo>
                    <a:pt x="12378" y="18747"/>
                    <a:pt x="13070" y="19262"/>
                    <a:pt x="13070" y="19262"/>
                  </a:cubicBezTo>
                  <a:lnTo>
                    <a:pt x="17693" y="18092"/>
                  </a:lnTo>
                  <a:cubicBezTo>
                    <a:pt x="17693" y="18092"/>
                    <a:pt x="16501" y="13146"/>
                    <a:pt x="16426" y="11786"/>
                  </a:cubicBezTo>
                  <a:cubicBezTo>
                    <a:pt x="16346" y="10328"/>
                    <a:pt x="18026" y="10919"/>
                    <a:pt x="18332" y="11000"/>
                  </a:cubicBezTo>
                  <a:cubicBezTo>
                    <a:pt x="20097" y="11473"/>
                    <a:pt x="21600" y="10153"/>
                    <a:pt x="21079" y="7680"/>
                  </a:cubicBezTo>
                  <a:cubicBezTo>
                    <a:pt x="20558" y="5208"/>
                    <a:pt x="18027" y="5192"/>
                    <a:pt x="17063" y="6452"/>
                  </a:cubicBezTo>
                  <a:cubicBezTo>
                    <a:pt x="16347" y="7388"/>
                    <a:pt x="15661" y="7684"/>
                    <a:pt x="15383" y="7029"/>
                  </a:cubicBezTo>
                  <a:cubicBezTo>
                    <a:pt x="14735" y="5498"/>
                    <a:pt x="13677" y="0"/>
                    <a:pt x="13677" y="0"/>
                  </a:cubicBezTo>
                  <a:lnTo>
                    <a:pt x="9343" y="1096"/>
                  </a:lnTo>
                  <a:cubicBezTo>
                    <a:pt x="9343" y="1096"/>
                    <a:pt x="8732" y="2392"/>
                    <a:pt x="9572" y="3149"/>
                  </a:cubicBezTo>
                  <a:cubicBezTo>
                    <a:pt x="10838" y="4289"/>
                    <a:pt x="10727" y="6525"/>
                    <a:pt x="8669" y="7045"/>
                  </a:cubicBezTo>
                  <a:cubicBezTo>
                    <a:pt x="6612" y="7566"/>
                    <a:pt x="5599" y="5828"/>
                    <a:pt x="6228" y="4123"/>
                  </a:cubicBezTo>
                  <a:cubicBezTo>
                    <a:pt x="6581" y="3168"/>
                    <a:pt x="5664" y="2036"/>
                    <a:pt x="5664" y="2036"/>
                  </a:cubicBezTo>
                  <a:cubicBezTo>
                    <a:pt x="5664" y="2036"/>
                    <a:pt x="0" y="3459"/>
                    <a:pt x="0" y="345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6" name="Shape 10453">
              <a:extLst>
                <a:ext uri="{FF2B5EF4-FFF2-40B4-BE49-F238E27FC236}">
                  <a16:creationId xmlns:a16="http://schemas.microsoft.com/office/drawing/2014/main" id="{93FD809E-823B-E743-CB69-CA4CBC0625CC}"/>
                </a:ext>
              </a:extLst>
            </p:cNvPr>
            <p:cNvSpPr/>
            <p:nvPr/>
          </p:nvSpPr>
          <p:spPr>
            <a:xfrm>
              <a:off x="16950890" y="11189795"/>
              <a:ext cx="310646" cy="332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72" h="21028" extrusionOk="0">
                  <a:moveTo>
                    <a:pt x="11134" y="0"/>
                  </a:moveTo>
                  <a:cubicBezTo>
                    <a:pt x="10473" y="291"/>
                    <a:pt x="9829" y="670"/>
                    <a:pt x="9218" y="1133"/>
                  </a:cubicBezTo>
                  <a:cubicBezTo>
                    <a:pt x="8205" y="1900"/>
                    <a:pt x="7241" y="3000"/>
                    <a:pt x="7232" y="4263"/>
                  </a:cubicBezTo>
                  <a:cubicBezTo>
                    <a:pt x="7232" y="4376"/>
                    <a:pt x="7251" y="4474"/>
                    <a:pt x="7265" y="4578"/>
                  </a:cubicBezTo>
                  <a:lnTo>
                    <a:pt x="5151" y="2019"/>
                  </a:lnTo>
                  <a:cubicBezTo>
                    <a:pt x="5136" y="2030"/>
                    <a:pt x="5118" y="2041"/>
                    <a:pt x="5102" y="2053"/>
                  </a:cubicBezTo>
                  <a:cubicBezTo>
                    <a:pt x="5027" y="2106"/>
                    <a:pt x="4955" y="2159"/>
                    <a:pt x="4880" y="2213"/>
                  </a:cubicBezTo>
                  <a:lnTo>
                    <a:pt x="7423" y="5900"/>
                  </a:lnTo>
                  <a:cubicBezTo>
                    <a:pt x="4977" y="5414"/>
                    <a:pt x="2486" y="6475"/>
                    <a:pt x="1082" y="8857"/>
                  </a:cubicBezTo>
                  <a:cubicBezTo>
                    <a:pt x="-1074" y="12513"/>
                    <a:pt x="95" y="17729"/>
                    <a:pt x="3688" y="19976"/>
                  </a:cubicBezTo>
                  <a:cubicBezTo>
                    <a:pt x="6286" y="21600"/>
                    <a:pt x="9522" y="21245"/>
                    <a:pt x="12057" y="19586"/>
                  </a:cubicBezTo>
                  <a:cubicBezTo>
                    <a:pt x="14335" y="19918"/>
                    <a:pt x="16643" y="19169"/>
                    <a:pt x="18072" y="17172"/>
                  </a:cubicBezTo>
                  <a:cubicBezTo>
                    <a:pt x="20526" y="13741"/>
                    <a:pt x="19342" y="8581"/>
                    <a:pt x="15911" y="5901"/>
                  </a:cubicBezTo>
                  <a:cubicBezTo>
                    <a:pt x="14980" y="5173"/>
                    <a:pt x="13948" y="4703"/>
                    <a:pt x="12864" y="4562"/>
                  </a:cubicBezTo>
                  <a:cubicBezTo>
                    <a:pt x="12076" y="4459"/>
                    <a:pt x="11291" y="4541"/>
                    <a:pt x="10539" y="4763"/>
                  </a:cubicBezTo>
                  <a:cubicBezTo>
                    <a:pt x="10955" y="4092"/>
                    <a:pt x="11179" y="3259"/>
                    <a:pt x="11250" y="2443"/>
                  </a:cubicBezTo>
                  <a:cubicBezTo>
                    <a:pt x="11324" y="1599"/>
                    <a:pt x="11285" y="776"/>
                    <a:pt x="111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7" name="Shape 10454">
              <a:extLst>
                <a:ext uri="{FF2B5EF4-FFF2-40B4-BE49-F238E27FC236}">
                  <a16:creationId xmlns:a16="http://schemas.microsoft.com/office/drawing/2014/main" id="{5562E73E-5968-1390-C07C-AC672B73B598}"/>
                </a:ext>
              </a:extLst>
            </p:cNvPr>
            <p:cNvSpPr/>
            <p:nvPr/>
          </p:nvSpPr>
          <p:spPr>
            <a:xfrm>
              <a:off x="18327410" y="11333169"/>
              <a:ext cx="410124" cy="29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54" y="0"/>
                  </a:moveTo>
                  <a:lnTo>
                    <a:pt x="149" y="12597"/>
                  </a:lnTo>
                  <a:lnTo>
                    <a:pt x="0" y="12646"/>
                  </a:lnTo>
                  <a:lnTo>
                    <a:pt x="0" y="19074"/>
                  </a:lnTo>
                  <a:lnTo>
                    <a:pt x="9044" y="19042"/>
                  </a:lnTo>
                  <a:lnTo>
                    <a:pt x="9044" y="21600"/>
                  </a:lnTo>
                  <a:lnTo>
                    <a:pt x="10685" y="20823"/>
                  </a:lnTo>
                  <a:lnTo>
                    <a:pt x="12315" y="21600"/>
                  </a:lnTo>
                  <a:lnTo>
                    <a:pt x="12315" y="19042"/>
                  </a:lnTo>
                  <a:lnTo>
                    <a:pt x="15483" y="19025"/>
                  </a:lnTo>
                  <a:lnTo>
                    <a:pt x="15827" y="19025"/>
                  </a:lnTo>
                  <a:lnTo>
                    <a:pt x="21600" y="7043"/>
                  </a:lnTo>
                  <a:lnTo>
                    <a:pt x="21589" y="16"/>
                  </a:lnTo>
                  <a:cubicBezTo>
                    <a:pt x="21589" y="16"/>
                    <a:pt x="21589" y="0"/>
                    <a:pt x="21589" y="0"/>
                  </a:cubicBezTo>
                  <a:lnTo>
                    <a:pt x="7954" y="0"/>
                  </a:lnTo>
                  <a:close/>
                  <a:moveTo>
                    <a:pt x="20716" y="1813"/>
                  </a:moveTo>
                  <a:cubicBezTo>
                    <a:pt x="20717" y="2327"/>
                    <a:pt x="20716" y="2838"/>
                    <a:pt x="20716" y="3352"/>
                  </a:cubicBezTo>
                  <a:cubicBezTo>
                    <a:pt x="20718" y="4465"/>
                    <a:pt x="20715" y="5574"/>
                    <a:pt x="20716" y="6687"/>
                  </a:cubicBezTo>
                  <a:lnTo>
                    <a:pt x="15333" y="17779"/>
                  </a:lnTo>
                  <a:lnTo>
                    <a:pt x="12315" y="17795"/>
                  </a:lnTo>
                  <a:lnTo>
                    <a:pt x="12315" y="15220"/>
                  </a:lnTo>
                  <a:cubicBezTo>
                    <a:pt x="12315" y="15220"/>
                    <a:pt x="9044" y="15220"/>
                    <a:pt x="9044" y="15220"/>
                  </a:cubicBezTo>
                  <a:lnTo>
                    <a:pt x="9044" y="17811"/>
                  </a:lnTo>
                  <a:lnTo>
                    <a:pt x="872" y="17843"/>
                  </a:lnTo>
                  <a:lnTo>
                    <a:pt x="872" y="12646"/>
                  </a:lnTo>
                  <a:lnTo>
                    <a:pt x="15448" y="12646"/>
                  </a:lnTo>
                  <a:cubicBezTo>
                    <a:pt x="15448" y="12646"/>
                    <a:pt x="19422" y="4474"/>
                    <a:pt x="20716" y="18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8" name="Shape 10455">
              <a:extLst>
                <a:ext uri="{FF2B5EF4-FFF2-40B4-BE49-F238E27FC236}">
                  <a16:creationId xmlns:a16="http://schemas.microsoft.com/office/drawing/2014/main" id="{26F8A156-87CE-C8E8-5E90-4FCC199F9752}"/>
                </a:ext>
              </a:extLst>
            </p:cNvPr>
            <p:cNvSpPr/>
            <p:nvPr/>
          </p:nvSpPr>
          <p:spPr>
            <a:xfrm>
              <a:off x="15200800" y="9711571"/>
              <a:ext cx="534280" cy="41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59" extrusionOk="0">
                  <a:moveTo>
                    <a:pt x="20046" y="0"/>
                  </a:moveTo>
                  <a:lnTo>
                    <a:pt x="18382" y="1612"/>
                  </a:lnTo>
                  <a:cubicBezTo>
                    <a:pt x="18349" y="1555"/>
                    <a:pt x="18183" y="1271"/>
                    <a:pt x="18183" y="1271"/>
                  </a:cubicBezTo>
                  <a:lnTo>
                    <a:pt x="16876" y="2541"/>
                  </a:lnTo>
                  <a:lnTo>
                    <a:pt x="17075" y="2882"/>
                  </a:lnTo>
                  <a:lnTo>
                    <a:pt x="16682" y="3264"/>
                  </a:lnTo>
                  <a:lnTo>
                    <a:pt x="3502" y="16032"/>
                  </a:lnTo>
                  <a:cubicBezTo>
                    <a:pt x="3033" y="16486"/>
                    <a:pt x="956" y="19168"/>
                    <a:pt x="714" y="20293"/>
                  </a:cubicBezTo>
                  <a:cubicBezTo>
                    <a:pt x="679" y="20454"/>
                    <a:pt x="682" y="20584"/>
                    <a:pt x="733" y="20670"/>
                  </a:cubicBezTo>
                  <a:cubicBezTo>
                    <a:pt x="1136" y="21359"/>
                    <a:pt x="4430" y="19041"/>
                    <a:pt x="4965" y="18523"/>
                  </a:cubicBezTo>
                  <a:lnTo>
                    <a:pt x="18142" y="5753"/>
                  </a:lnTo>
                  <a:lnTo>
                    <a:pt x="18535" y="5371"/>
                  </a:lnTo>
                  <a:lnTo>
                    <a:pt x="18743" y="5727"/>
                  </a:lnTo>
                  <a:lnTo>
                    <a:pt x="13621" y="10688"/>
                  </a:lnTo>
                  <a:lnTo>
                    <a:pt x="13920" y="11200"/>
                  </a:lnTo>
                  <a:lnTo>
                    <a:pt x="20349" y="4970"/>
                  </a:lnTo>
                  <a:cubicBezTo>
                    <a:pt x="20349" y="4970"/>
                    <a:pt x="20022" y="4416"/>
                    <a:pt x="19840" y="4106"/>
                  </a:cubicBezTo>
                  <a:lnTo>
                    <a:pt x="21504" y="2494"/>
                  </a:lnTo>
                  <a:cubicBezTo>
                    <a:pt x="21504" y="2494"/>
                    <a:pt x="20046" y="0"/>
                    <a:pt x="20046" y="0"/>
                  </a:cubicBezTo>
                  <a:close/>
                  <a:moveTo>
                    <a:pt x="714" y="20293"/>
                  </a:moveTo>
                  <a:cubicBezTo>
                    <a:pt x="727" y="20240"/>
                    <a:pt x="731" y="20197"/>
                    <a:pt x="751" y="20139"/>
                  </a:cubicBezTo>
                  <a:lnTo>
                    <a:pt x="480" y="20398"/>
                  </a:lnTo>
                  <a:cubicBezTo>
                    <a:pt x="370" y="20505"/>
                    <a:pt x="-96" y="21209"/>
                    <a:pt x="18" y="21404"/>
                  </a:cubicBezTo>
                  <a:cubicBezTo>
                    <a:pt x="133" y="21600"/>
                    <a:pt x="787" y="21217"/>
                    <a:pt x="897" y="21111"/>
                  </a:cubicBezTo>
                  <a:lnTo>
                    <a:pt x="1169" y="20846"/>
                  </a:lnTo>
                  <a:cubicBezTo>
                    <a:pt x="944" y="20888"/>
                    <a:pt x="778" y="20864"/>
                    <a:pt x="705" y="20740"/>
                  </a:cubicBezTo>
                  <a:cubicBezTo>
                    <a:pt x="649" y="20644"/>
                    <a:pt x="665" y="20481"/>
                    <a:pt x="714" y="2029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  <p:sp>
          <p:nvSpPr>
            <p:cNvPr id="1069" name="Shape 10456">
              <a:extLst>
                <a:ext uri="{FF2B5EF4-FFF2-40B4-BE49-F238E27FC236}">
                  <a16:creationId xmlns:a16="http://schemas.microsoft.com/office/drawing/2014/main" id="{51BFACB9-24C3-2676-A025-3C048C968A8B}"/>
                </a:ext>
              </a:extLst>
            </p:cNvPr>
            <p:cNvSpPr/>
            <p:nvPr/>
          </p:nvSpPr>
          <p:spPr>
            <a:xfrm>
              <a:off x="15431053" y="9155014"/>
              <a:ext cx="444362" cy="290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2"/>
                    <a:pt x="1350" y="2057"/>
                  </a:cubicBezTo>
                  <a:cubicBezTo>
                    <a:pt x="1350" y="2057"/>
                    <a:pt x="1350" y="17486"/>
                    <a:pt x="1364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2"/>
                    <a:pt x="19646" y="0"/>
                    <a:pt x="18900" y="0"/>
                  </a:cubicBezTo>
                  <a:close/>
                  <a:moveTo>
                    <a:pt x="20250" y="21600"/>
                  </a:move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lnTo>
                    <a:pt x="21600" y="18514"/>
                  </a:lnTo>
                  <a:lnTo>
                    <a:pt x="21600" y="19543"/>
                  </a:lnTo>
                  <a:cubicBezTo>
                    <a:pt x="21600" y="20679"/>
                    <a:pt x="20995" y="21600"/>
                    <a:pt x="20250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endParaRPr sz="2532">
                <a:latin typeface="Lato Light" panose="020F0502020204030203" pitchFamily="34" charset="0"/>
              </a:endParaRPr>
            </a:p>
          </p:txBody>
        </p:sp>
      </p:grpSp>
      <p:pic>
        <p:nvPicPr>
          <p:cNvPr id="3" name="Picture 2" descr="JGB - Wikipedia, la enciclopedia libre">
            <a:extLst>
              <a:ext uri="{FF2B5EF4-FFF2-40B4-BE49-F238E27FC236}">
                <a16:creationId xmlns:a16="http://schemas.microsoft.com/office/drawing/2014/main" id="{96C1F70A-B1E6-9276-A095-5CDD7173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41" y="198910"/>
            <a:ext cx="1013948" cy="8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CuadroTexto 1069">
            <a:extLst>
              <a:ext uri="{FF2B5EF4-FFF2-40B4-BE49-F238E27FC236}">
                <a16:creationId xmlns:a16="http://schemas.microsoft.com/office/drawing/2014/main" id="{B60E5D62-6999-B955-2A48-12398DABDB71}"/>
              </a:ext>
            </a:extLst>
          </p:cNvPr>
          <p:cNvSpPr txBox="1"/>
          <p:nvPr/>
        </p:nvSpPr>
        <p:spPr>
          <a:xfrm>
            <a:off x="767821" y="2162369"/>
            <a:ext cx="46754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ES_tradnl" b="1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Género: </a:t>
            </a:r>
            <a:r>
              <a:rPr lang="es-ES_tradnl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Hombres y Mujeres</a:t>
            </a:r>
            <a:endParaRPr lang="es-ES_tradnl" dirty="0">
              <a:latin typeface="Nunito" pitchFamily="2" charset="77"/>
              <a:ea typeface="Arial" panose="020B0604020202020204" pitchFamily="34" charset="0"/>
              <a:cs typeface="Cambria" panose="02040503050406030204" pitchFamily="18" charset="0"/>
            </a:endParaRPr>
          </a:p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ES_tradnl" b="1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Edad: </a:t>
            </a:r>
            <a:r>
              <a:rPr lang="es-ES_tradnl" dirty="0"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35</a:t>
            </a:r>
            <a:r>
              <a:rPr lang="es-ES_tradnl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 a </a:t>
            </a:r>
            <a:r>
              <a:rPr lang="es-ES_tradnl" dirty="0"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55</a:t>
            </a:r>
            <a:r>
              <a:rPr lang="es-ES_tradnl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 años</a:t>
            </a:r>
            <a:endParaRPr lang="es-CO" dirty="0">
              <a:effectLst/>
              <a:latin typeface="Nunito" pitchFamily="2" charset="77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ES_tradnl" b="1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NSE: </a:t>
            </a:r>
            <a:r>
              <a:rPr lang="en-US" dirty="0"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2</a:t>
            </a:r>
            <a:r>
              <a:rPr lang="en-US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 y 4</a:t>
            </a:r>
            <a:endParaRPr lang="es-CO" dirty="0">
              <a:effectLst/>
              <a:latin typeface="Nunito" pitchFamily="2" charset="77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ES_tradnl" b="1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Ciudades: </a:t>
            </a:r>
            <a:r>
              <a:rPr lang="es-ES_tradnl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Principales del País</a:t>
            </a:r>
            <a:endParaRPr lang="es-CO" dirty="0">
              <a:effectLst/>
              <a:latin typeface="Nunito" pitchFamily="2" charset="77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ES_tradnl" b="1" dirty="0">
                <a:effectLst/>
                <a:latin typeface="Nunito" pitchFamily="2" charset="77"/>
                <a:ea typeface="Arial" panose="020B0604020202020204" pitchFamily="34" charset="0"/>
                <a:cs typeface="Cambria" panose="02040503050406030204" pitchFamily="18" charset="0"/>
              </a:rPr>
              <a:t>Características: </a:t>
            </a:r>
          </a:p>
          <a:p>
            <a:pPr lvl="0" algn="just">
              <a:buClr>
                <a:srgbClr val="FF0000"/>
              </a:buClr>
            </a:pPr>
            <a:endParaRPr lang="es-ES_tradnl" b="1" dirty="0">
              <a:latin typeface="Nunito" pitchFamily="2" charset="77"/>
            </a:endParaRPr>
          </a:p>
          <a:p>
            <a:pPr marL="342900" lvl="0" indent="-342900" algn="just">
              <a:buClr>
                <a:srgbClr val="FF0000"/>
              </a:buClr>
              <a:buFont typeface="Symbol" pitchFamily="2" charset="2"/>
              <a:buChar char=""/>
            </a:pPr>
            <a:r>
              <a:rPr lang="es-CO" dirty="0">
                <a:latin typeface="Nunito" pitchFamily="2" charset="77"/>
              </a:rPr>
              <a:t>Consumidores que regularmente usan productos para el cuidado respiratorio, incluyendo aquellos que han experimentado problemas de tos y bronquitis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963</Words>
  <Application>Microsoft Macintosh PowerPoint</Application>
  <PresentationFormat>Presentación en pantalla (16:9)</PresentationFormat>
  <Paragraphs>101</Paragraphs>
  <Slides>25</Slides>
  <Notes>25</Notes>
  <HiddenSlides>8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7" baseType="lpstr">
      <vt:lpstr>Wingdings</vt:lpstr>
      <vt:lpstr>Oswald Medium</vt:lpstr>
      <vt:lpstr>Nunito Medium</vt:lpstr>
      <vt:lpstr>Symbol</vt:lpstr>
      <vt:lpstr>Arial</vt:lpstr>
      <vt:lpstr>Nunito Light</vt:lpstr>
      <vt:lpstr>Oswald Light</vt:lpstr>
      <vt:lpstr>Oswald</vt:lpstr>
      <vt:lpstr>Raleway</vt:lpstr>
      <vt:lpstr>Lato Light</vt:lpstr>
      <vt:lpstr>Nunito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MINDLABS</dc:creator>
  <cp:lastModifiedBy>ALEJANDRA MEJIA RESTREPO</cp:lastModifiedBy>
  <cp:revision>101</cp:revision>
  <dcterms:modified xsi:type="dcterms:W3CDTF">2024-09-11T15:27:52Z</dcterms:modified>
</cp:coreProperties>
</file>